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סגנון ביניים 2 - הדגשה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E8EA3479-8A85-1138-2614-90D3E6FB328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כותרת משנה 2">
            <a:extLst>
              <a:ext uri="{FF2B5EF4-FFF2-40B4-BE49-F238E27FC236}">
                <a16:creationId xmlns:a16="http://schemas.microsoft.com/office/drawing/2014/main" id="{6CD244F3-9549-F7B8-871A-A1F2576A0C9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e-IL"/>
              <a:t>לחץ כדי לערוך סגנון כותרת משנה של תבנית בסיס</a:t>
            </a:r>
          </a:p>
        </p:txBody>
      </p:sp>
      <p:sp>
        <p:nvSpPr>
          <p:cNvPr id="4" name="מציין מיקום של תאריך 3">
            <a:extLst>
              <a:ext uri="{FF2B5EF4-FFF2-40B4-BE49-F238E27FC236}">
                <a16:creationId xmlns:a16="http://schemas.microsoft.com/office/drawing/2014/main" id="{13C7A230-F764-660E-ECB9-D802500B7C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672046-CEAD-4581-850E-75D851AE634D}" type="datetimeFigureOut">
              <a:rPr lang="he-IL" smtClean="0"/>
              <a:t>י"ח/תמוז/תשפ"ו</a:t>
            </a:fld>
            <a:endParaRPr lang="he-IL"/>
          </a:p>
        </p:txBody>
      </p:sp>
      <p:sp>
        <p:nvSpPr>
          <p:cNvPr id="5" name="מציין מיקום של כותרת תחתונה 4">
            <a:extLst>
              <a:ext uri="{FF2B5EF4-FFF2-40B4-BE49-F238E27FC236}">
                <a16:creationId xmlns:a16="http://schemas.microsoft.com/office/drawing/2014/main" id="{88E3AF06-446D-47E0-1CF8-B31AA9922E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1501FDDE-FACD-AA0A-A8B2-D164608051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41C96C-9C3C-48D8-9357-F574CB9089FE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3501568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8B628A3C-AA73-A765-88F2-246C06A96D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טקסט אנכי 2">
            <a:extLst>
              <a:ext uri="{FF2B5EF4-FFF2-40B4-BE49-F238E27FC236}">
                <a16:creationId xmlns:a16="http://schemas.microsoft.com/office/drawing/2014/main" id="{426D2A0F-AB60-3E3E-B8D5-815F5899C1B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>
            <a:extLst>
              <a:ext uri="{FF2B5EF4-FFF2-40B4-BE49-F238E27FC236}">
                <a16:creationId xmlns:a16="http://schemas.microsoft.com/office/drawing/2014/main" id="{80892C4D-97AB-C3A7-8EAE-877D46665C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672046-CEAD-4581-850E-75D851AE634D}" type="datetimeFigureOut">
              <a:rPr lang="he-IL" smtClean="0"/>
              <a:t>י"ח/תמוז/תשפ"ו</a:t>
            </a:fld>
            <a:endParaRPr lang="he-IL"/>
          </a:p>
        </p:txBody>
      </p:sp>
      <p:sp>
        <p:nvSpPr>
          <p:cNvPr id="5" name="מציין מיקום של כותרת תחתונה 4">
            <a:extLst>
              <a:ext uri="{FF2B5EF4-FFF2-40B4-BE49-F238E27FC236}">
                <a16:creationId xmlns:a16="http://schemas.microsoft.com/office/drawing/2014/main" id="{72153218-ACA1-39F0-55E9-02030CC1C7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260A76BE-1932-9365-64F3-60382D5292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41C96C-9C3C-48D8-9357-F574CB9089FE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8650815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>
            <a:extLst>
              <a:ext uri="{FF2B5EF4-FFF2-40B4-BE49-F238E27FC236}">
                <a16:creationId xmlns:a16="http://schemas.microsoft.com/office/drawing/2014/main" id="{23FFD8EF-5BA1-54AE-A7E7-33BDC33E2C1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טקסט אנכי 2">
            <a:extLst>
              <a:ext uri="{FF2B5EF4-FFF2-40B4-BE49-F238E27FC236}">
                <a16:creationId xmlns:a16="http://schemas.microsoft.com/office/drawing/2014/main" id="{65B7ED78-5F43-D31B-0C36-78A67AD30B4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>
            <a:extLst>
              <a:ext uri="{FF2B5EF4-FFF2-40B4-BE49-F238E27FC236}">
                <a16:creationId xmlns:a16="http://schemas.microsoft.com/office/drawing/2014/main" id="{BA659BFE-A71D-54C7-D706-D435A865DF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672046-CEAD-4581-850E-75D851AE634D}" type="datetimeFigureOut">
              <a:rPr lang="he-IL" smtClean="0"/>
              <a:t>י"ח/תמוז/תשפ"ו</a:t>
            </a:fld>
            <a:endParaRPr lang="he-IL"/>
          </a:p>
        </p:txBody>
      </p:sp>
      <p:sp>
        <p:nvSpPr>
          <p:cNvPr id="5" name="מציין מיקום של כותרת תחתונה 4">
            <a:extLst>
              <a:ext uri="{FF2B5EF4-FFF2-40B4-BE49-F238E27FC236}">
                <a16:creationId xmlns:a16="http://schemas.microsoft.com/office/drawing/2014/main" id="{67CDEB5F-97DB-366A-5B4F-1ADFE11370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09D18DE1-0269-39DB-3C1C-205C4CAD1E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41C96C-9C3C-48D8-9357-F574CB9089FE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4443399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83828A57-AC82-8667-9254-6264E0F5F8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תוכן 2">
            <a:extLst>
              <a:ext uri="{FF2B5EF4-FFF2-40B4-BE49-F238E27FC236}">
                <a16:creationId xmlns:a16="http://schemas.microsoft.com/office/drawing/2014/main" id="{C2BE3D93-D2D8-127F-38F7-C23C52CDFD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>
            <a:extLst>
              <a:ext uri="{FF2B5EF4-FFF2-40B4-BE49-F238E27FC236}">
                <a16:creationId xmlns:a16="http://schemas.microsoft.com/office/drawing/2014/main" id="{26881DF1-5825-320F-D30F-2ECCA54021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672046-CEAD-4581-850E-75D851AE634D}" type="datetimeFigureOut">
              <a:rPr lang="he-IL" smtClean="0"/>
              <a:t>י"ח/תמוז/תשפ"ו</a:t>
            </a:fld>
            <a:endParaRPr lang="he-IL"/>
          </a:p>
        </p:txBody>
      </p:sp>
      <p:sp>
        <p:nvSpPr>
          <p:cNvPr id="5" name="מציין מיקום של כותרת תחתונה 4">
            <a:extLst>
              <a:ext uri="{FF2B5EF4-FFF2-40B4-BE49-F238E27FC236}">
                <a16:creationId xmlns:a16="http://schemas.microsoft.com/office/drawing/2014/main" id="{EE106044-FECB-18F9-406D-9B4B78B3ED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3A2085DD-B8A1-67C5-209C-1BEE757395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41C96C-9C3C-48D8-9357-F574CB9089FE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7502743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AC149BAF-9546-CF90-7CB6-81512CC546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טקסט 2">
            <a:extLst>
              <a:ext uri="{FF2B5EF4-FFF2-40B4-BE49-F238E27FC236}">
                <a16:creationId xmlns:a16="http://schemas.microsoft.com/office/drawing/2014/main" id="{FF53AEB6-B9F2-C9DE-B4E6-E6E204BD7C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4" name="מציין מיקום של תאריך 3">
            <a:extLst>
              <a:ext uri="{FF2B5EF4-FFF2-40B4-BE49-F238E27FC236}">
                <a16:creationId xmlns:a16="http://schemas.microsoft.com/office/drawing/2014/main" id="{A6A229C9-A13B-331B-6D27-7CE07D07C4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672046-CEAD-4581-850E-75D851AE634D}" type="datetimeFigureOut">
              <a:rPr lang="he-IL" smtClean="0"/>
              <a:t>י"ח/תמוז/תשפ"ו</a:t>
            </a:fld>
            <a:endParaRPr lang="he-IL"/>
          </a:p>
        </p:txBody>
      </p:sp>
      <p:sp>
        <p:nvSpPr>
          <p:cNvPr id="5" name="מציין מיקום של כותרת תחתונה 4">
            <a:extLst>
              <a:ext uri="{FF2B5EF4-FFF2-40B4-BE49-F238E27FC236}">
                <a16:creationId xmlns:a16="http://schemas.microsoft.com/office/drawing/2014/main" id="{70A0D9D0-3284-BB5C-8381-DF5B24DB2C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C9563ACA-5933-E006-E8F4-86A7D2F1DC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41C96C-9C3C-48D8-9357-F574CB9089FE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583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D81C932F-6841-9D14-3AA9-9A266D3A90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תוכן 2">
            <a:extLst>
              <a:ext uri="{FF2B5EF4-FFF2-40B4-BE49-F238E27FC236}">
                <a16:creationId xmlns:a16="http://schemas.microsoft.com/office/drawing/2014/main" id="{44C688F2-20B1-A6B2-EBEC-116E170E5A3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תוכן 3">
            <a:extLst>
              <a:ext uri="{FF2B5EF4-FFF2-40B4-BE49-F238E27FC236}">
                <a16:creationId xmlns:a16="http://schemas.microsoft.com/office/drawing/2014/main" id="{B94780D9-33D2-E990-2E5E-1B5D9C701A1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5" name="מציין מיקום של תאריך 4">
            <a:extLst>
              <a:ext uri="{FF2B5EF4-FFF2-40B4-BE49-F238E27FC236}">
                <a16:creationId xmlns:a16="http://schemas.microsoft.com/office/drawing/2014/main" id="{EAC36C73-2EDA-14A2-AC11-51638DE1A5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672046-CEAD-4581-850E-75D851AE634D}" type="datetimeFigureOut">
              <a:rPr lang="he-IL" smtClean="0"/>
              <a:t>י"ח/תמוז/תשפ"ו</a:t>
            </a:fld>
            <a:endParaRPr lang="he-IL"/>
          </a:p>
        </p:txBody>
      </p:sp>
      <p:sp>
        <p:nvSpPr>
          <p:cNvPr id="6" name="מציין מיקום של כותרת תחתונה 5">
            <a:extLst>
              <a:ext uri="{FF2B5EF4-FFF2-40B4-BE49-F238E27FC236}">
                <a16:creationId xmlns:a16="http://schemas.microsoft.com/office/drawing/2014/main" id="{15F3A76D-AA32-91C7-A4F2-3B1F06AC52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>
            <a:extLst>
              <a:ext uri="{FF2B5EF4-FFF2-40B4-BE49-F238E27FC236}">
                <a16:creationId xmlns:a16="http://schemas.microsoft.com/office/drawing/2014/main" id="{40B86228-CBD4-7C95-0C16-A05226D93C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41C96C-9C3C-48D8-9357-F574CB9089FE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4965862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2703F471-8E6B-D136-EA6C-B16A6EAD57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טקסט 2">
            <a:extLst>
              <a:ext uri="{FF2B5EF4-FFF2-40B4-BE49-F238E27FC236}">
                <a16:creationId xmlns:a16="http://schemas.microsoft.com/office/drawing/2014/main" id="{3F5FA114-EA24-6553-F2AA-A90DC619213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4" name="מציין מיקום תוכן 3">
            <a:extLst>
              <a:ext uri="{FF2B5EF4-FFF2-40B4-BE49-F238E27FC236}">
                <a16:creationId xmlns:a16="http://schemas.microsoft.com/office/drawing/2014/main" id="{77C358E8-CFC7-BAF5-5172-C2237623583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5" name="מציין מיקום טקסט 4">
            <a:extLst>
              <a:ext uri="{FF2B5EF4-FFF2-40B4-BE49-F238E27FC236}">
                <a16:creationId xmlns:a16="http://schemas.microsoft.com/office/drawing/2014/main" id="{179A4A24-DACA-A755-10BC-291D11DCA7F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6" name="מציין מיקום תוכן 5">
            <a:extLst>
              <a:ext uri="{FF2B5EF4-FFF2-40B4-BE49-F238E27FC236}">
                <a16:creationId xmlns:a16="http://schemas.microsoft.com/office/drawing/2014/main" id="{F3DF54A3-8FFA-ECB2-6921-B5245F6E518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7" name="מציין מיקום של תאריך 6">
            <a:extLst>
              <a:ext uri="{FF2B5EF4-FFF2-40B4-BE49-F238E27FC236}">
                <a16:creationId xmlns:a16="http://schemas.microsoft.com/office/drawing/2014/main" id="{4E963474-0651-9EBF-569A-FCBFC22523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672046-CEAD-4581-850E-75D851AE634D}" type="datetimeFigureOut">
              <a:rPr lang="he-IL" smtClean="0"/>
              <a:t>י"ח/תמוז/תשפ"ו</a:t>
            </a:fld>
            <a:endParaRPr lang="he-IL"/>
          </a:p>
        </p:txBody>
      </p:sp>
      <p:sp>
        <p:nvSpPr>
          <p:cNvPr id="8" name="מציין מיקום של כותרת תחתונה 7">
            <a:extLst>
              <a:ext uri="{FF2B5EF4-FFF2-40B4-BE49-F238E27FC236}">
                <a16:creationId xmlns:a16="http://schemas.microsoft.com/office/drawing/2014/main" id="{F7CD70C0-EC7D-6F08-8C64-92196ABC72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מציין מיקום של מספר שקופית 8">
            <a:extLst>
              <a:ext uri="{FF2B5EF4-FFF2-40B4-BE49-F238E27FC236}">
                <a16:creationId xmlns:a16="http://schemas.microsoft.com/office/drawing/2014/main" id="{4906D865-33B4-F0B0-DFF8-426655FBE2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41C96C-9C3C-48D8-9357-F574CB9089FE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2685938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F70E5D29-81C5-F565-2772-FA498767C5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תאריך 2">
            <a:extLst>
              <a:ext uri="{FF2B5EF4-FFF2-40B4-BE49-F238E27FC236}">
                <a16:creationId xmlns:a16="http://schemas.microsoft.com/office/drawing/2014/main" id="{63F72A5F-ACD9-92C7-220A-D7BF1E9AF6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672046-CEAD-4581-850E-75D851AE634D}" type="datetimeFigureOut">
              <a:rPr lang="he-IL" smtClean="0"/>
              <a:t>י"ח/תמוז/תשפ"ו</a:t>
            </a:fld>
            <a:endParaRPr lang="he-IL"/>
          </a:p>
        </p:txBody>
      </p:sp>
      <p:sp>
        <p:nvSpPr>
          <p:cNvPr id="4" name="מציין מיקום של כותרת תחתונה 3">
            <a:extLst>
              <a:ext uri="{FF2B5EF4-FFF2-40B4-BE49-F238E27FC236}">
                <a16:creationId xmlns:a16="http://schemas.microsoft.com/office/drawing/2014/main" id="{6C12CA32-DA33-DE88-FC93-A17B6AE663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מציין מיקום של מספר שקופית 4">
            <a:extLst>
              <a:ext uri="{FF2B5EF4-FFF2-40B4-BE49-F238E27FC236}">
                <a16:creationId xmlns:a16="http://schemas.microsoft.com/office/drawing/2014/main" id="{3B300552-D1E0-C5BE-0260-9B50DDF34A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41C96C-9C3C-48D8-9357-F574CB9089FE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8478855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>
            <a:extLst>
              <a:ext uri="{FF2B5EF4-FFF2-40B4-BE49-F238E27FC236}">
                <a16:creationId xmlns:a16="http://schemas.microsoft.com/office/drawing/2014/main" id="{27F47A85-24A9-6E5F-D52F-EA55E280F7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672046-CEAD-4581-850E-75D851AE634D}" type="datetimeFigureOut">
              <a:rPr lang="he-IL" smtClean="0"/>
              <a:t>י"ח/תמוז/תשפ"ו</a:t>
            </a:fld>
            <a:endParaRPr lang="he-IL"/>
          </a:p>
        </p:txBody>
      </p:sp>
      <p:sp>
        <p:nvSpPr>
          <p:cNvPr id="3" name="מציין מיקום של כותרת תחתונה 2">
            <a:extLst>
              <a:ext uri="{FF2B5EF4-FFF2-40B4-BE49-F238E27FC236}">
                <a16:creationId xmlns:a16="http://schemas.microsoft.com/office/drawing/2014/main" id="{68A1DC8D-791B-0BB9-3A91-48A4AC9277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>
            <a:extLst>
              <a:ext uri="{FF2B5EF4-FFF2-40B4-BE49-F238E27FC236}">
                <a16:creationId xmlns:a16="http://schemas.microsoft.com/office/drawing/2014/main" id="{D9A59F44-F5CC-4F69-865A-5763663FD2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41C96C-9C3C-48D8-9357-F574CB9089FE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1693553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8D6B7463-6004-40EC-A180-FCE798E2EB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תוכן 2">
            <a:extLst>
              <a:ext uri="{FF2B5EF4-FFF2-40B4-BE49-F238E27FC236}">
                <a16:creationId xmlns:a16="http://schemas.microsoft.com/office/drawing/2014/main" id="{04D9812F-7C4D-BDD7-AA48-786D4B763E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טקסט 3">
            <a:extLst>
              <a:ext uri="{FF2B5EF4-FFF2-40B4-BE49-F238E27FC236}">
                <a16:creationId xmlns:a16="http://schemas.microsoft.com/office/drawing/2014/main" id="{0CD5B53E-B43C-66FD-C4C7-270D192439A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5" name="מציין מיקום של תאריך 4">
            <a:extLst>
              <a:ext uri="{FF2B5EF4-FFF2-40B4-BE49-F238E27FC236}">
                <a16:creationId xmlns:a16="http://schemas.microsoft.com/office/drawing/2014/main" id="{A92808B3-782E-DEFA-5BA9-8A887F646B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672046-CEAD-4581-850E-75D851AE634D}" type="datetimeFigureOut">
              <a:rPr lang="he-IL" smtClean="0"/>
              <a:t>י"ח/תמוז/תשפ"ו</a:t>
            </a:fld>
            <a:endParaRPr lang="he-IL"/>
          </a:p>
        </p:txBody>
      </p:sp>
      <p:sp>
        <p:nvSpPr>
          <p:cNvPr id="6" name="מציין מיקום של כותרת תחתונה 5">
            <a:extLst>
              <a:ext uri="{FF2B5EF4-FFF2-40B4-BE49-F238E27FC236}">
                <a16:creationId xmlns:a16="http://schemas.microsoft.com/office/drawing/2014/main" id="{747C2422-2D53-EC1C-80DF-51FCE1004B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>
            <a:extLst>
              <a:ext uri="{FF2B5EF4-FFF2-40B4-BE49-F238E27FC236}">
                <a16:creationId xmlns:a16="http://schemas.microsoft.com/office/drawing/2014/main" id="{68A4082A-A721-2182-63AD-4DFA0B8A51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41C96C-9C3C-48D8-9357-F574CB9089FE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2372688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6ED4F36D-3EFA-A8D8-6A83-66BEC71B5B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תמונה 2">
            <a:extLst>
              <a:ext uri="{FF2B5EF4-FFF2-40B4-BE49-F238E27FC236}">
                <a16:creationId xmlns:a16="http://schemas.microsoft.com/office/drawing/2014/main" id="{5475FB5E-13CB-FD5D-2E92-BCA5E80499B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מציין מיקום טקסט 3">
            <a:extLst>
              <a:ext uri="{FF2B5EF4-FFF2-40B4-BE49-F238E27FC236}">
                <a16:creationId xmlns:a16="http://schemas.microsoft.com/office/drawing/2014/main" id="{CA21C8DE-C454-A90A-DB71-F3F4E70C8A5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5" name="מציין מיקום של תאריך 4">
            <a:extLst>
              <a:ext uri="{FF2B5EF4-FFF2-40B4-BE49-F238E27FC236}">
                <a16:creationId xmlns:a16="http://schemas.microsoft.com/office/drawing/2014/main" id="{037F3E0A-9D96-43AB-BACC-A041CBF95C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672046-CEAD-4581-850E-75D851AE634D}" type="datetimeFigureOut">
              <a:rPr lang="he-IL" smtClean="0"/>
              <a:t>י"ח/תמוז/תשפ"ו</a:t>
            </a:fld>
            <a:endParaRPr lang="he-IL"/>
          </a:p>
        </p:txBody>
      </p:sp>
      <p:sp>
        <p:nvSpPr>
          <p:cNvPr id="6" name="מציין מיקום של כותרת תחתונה 5">
            <a:extLst>
              <a:ext uri="{FF2B5EF4-FFF2-40B4-BE49-F238E27FC236}">
                <a16:creationId xmlns:a16="http://schemas.microsoft.com/office/drawing/2014/main" id="{9692CCB3-CB61-D576-E90A-B902A2C8D1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>
            <a:extLst>
              <a:ext uri="{FF2B5EF4-FFF2-40B4-BE49-F238E27FC236}">
                <a16:creationId xmlns:a16="http://schemas.microsoft.com/office/drawing/2014/main" id="{67210D34-B919-7EA3-A98F-1EB971FA2A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41C96C-9C3C-48D8-9357-F574CB9089FE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5809748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>
            <a:extLst>
              <a:ext uri="{FF2B5EF4-FFF2-40B4-BE49-F238E27FC236}">
                <a16:creationId xmlns:a16="http://schemas.microsoft.com/office/drawing/2014/main" id="{A9163CB4-C5DE-2C67-1A25-D572CC38FC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טקסט 2">
            <a:extLst>
              <a:ext uri="{FF2B5EF4-FFF2-40B4-BE49-F238E27FC236}">
                <a16:creationId xmlns:a16="http://schemas.microsoft.com/office/drawing/2014/main" id="{B7C5BD2C-992C-C21C-4522-493BBE1442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>
            <a:extLst>
              <a:ext uri="{FF2B5EF4-FFF2-40B4-BE49-F238E27FC236}">
                <a16:creationId xmlns:a16="http://schemas.microsoft.com/office/drawing/2014/main" id="{68EFCF48-E1FB-A49E-0165-3C3D59DB35F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0672046-CEAD-4581-850E-75D851AE634D}" type="datetimeFigureOut">
              <a:rPr lang="he-IL" smtClean="0"/>
              <a:t>י"ח/תמוז/תשפ"ו</a:t>
            </a:fld>
            <a:endParaRPr lang="he-IL"/>
          </a:p>
        </p:txBody>
      </p:sp>
      <p:sp>
        <p:nvSpPr>
          <p:cNvPr id="5" name="מציין מיקום של כותרת תחתונה 4">
            <a:extLst>
              <a:ext uri="{FF2B5EF4-FFF2-40B4-BE49-F238E27FC236}">
                <a16:creationId xmlns:a16="http://schemas.microsoft.com/office/drawing/2014/main" id="{55C99B96-531C-E7BB-1388-61845B536C4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B0EAF5C2-70F5-0D1D-F960-5F9AC084B16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041C96C-9C3C-48D8-9357-F574CB9089FE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6691830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תמונה 2">
            <a:extLst>
              <a:ext uri="{FF2B5EF4-FFF2-40B4-BE49-F238E27FC236}">
                <a16:creationId xmlns:a16="http://schemas.microsoft.com/office/drawing/2014/main" id="{F3BF37FD-A4A3-8153-137B-910B0DAE7E57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8000" y="330200"/>
            <a:ext cx="1524000" cy="323292"/>
          </a:xfrm>
          <a:prstGeom prst="rect">
            <a:avLst/>
          </a:prstGeom>
        </p:spPr>
      </p:pic>
      <p:pic>
        <p:nvPicPr>
          <p:cNvPr id="5" name="תמונה 4">
            <a:extLst>
              <a:ext uri="{FF2B5EF4-FFF2-40B4-BE49-F238E27FC236}">
                <a16:creationId xmlns:a16="http://schemas.microsoft.com/office/drawing/2014/main" id="{4EBA17BD-DD5D-DD68-D7CF-65AE78600B76}"/>
              </a:ext>
            </a:extLst>
          </p:cNvPr>
          <p:cNvPicPr>
            <a:picLocks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37000" y="1625600"/>
            <a:ext cx="4318000" cy="1403315"/>
          </a:xfrm>
          <a:prstGeom prst="rect">
            <a:avLst/>
          </a:prstGeom>
        </p:spPr>
      </p:pic>
      <p:sp>
        <p:nvSpPr>
          <p:cNvPr id="6" name="תיבת טקסט 5">
            <a:extLst>
              <a:ext uri="{FF2B5EF4-FFF2-40B4-BE49-F238E27FC236}">
                <a16:creationId xmlns:a16="http://schemas.microsoft.com/office/drawing/2014/main" id="{3E72DE36-1912-833D-542C-84F2FB57D3A8}"/>
              </a:ext>
            </a:extLst>
          </p:cNvPr>
          <p:cNvSpPr txBox="1"/>
          <p:nvPr/>
        </p:nvSpPr>
        <p:spPr>
          <a:xfrm>
            <a:off x="1651000" y="4064000"/>
            <a:ext cx="8890000" cy="707886"/>
          </a:xfrm>
          <a:prstGeom prst="rect">
            <a:avLst/>
          </a:prstGeom>
          <a:noFill/>
        </p:spPr>
        <p:txBody>
          <a:bodyPr vert="horz" wrap="square" rtlCol="1">
            <a:spAutoFit/>
          </a:bodyPr>
          <a:lstStyle/>
          <a:p>
            <a:pPr algn="ctr"/>
            <a:r>
              <a:rPr lang="he-IL" sz="4000">
                <a:solidFill>
                  <a:srgbClr val="202239"/>
                </a:solidFill>
                <a:latin typeface="Heebo ExtraBold" pitchFamily="2" charset="-79"/>
              </a:rPr>
              <a:t>שם המצגת כאן</a:t>
            </a:r>
          </a:p>
        </p:txBody>
      </p:sp>
      <p:sp>
        <p:nvSpPr>
          <p:cNvPr id="7" name="תיבת טקסט 6">
            <a:extLst>
              <a:ext uri="{FF2B5EF4-FFF2-40B4-BE49-F238E27FC236}">
                <a16:creationId xmlns:a16="http://schemas.microsoft.com/office/drawing/2014/main" id="{FA3CAFA2-BD20-06D6-1CF8-B86B449F3D88}"/>
              </a:ext>
            </a:extLst>
          </p:cNvPr>
          <p:cNvSpPr txBox="1"/>
          <p:nvPr/>
        </p:nvSpPr>
        <p:spPr>
          <a:xfrm>
            <a:off x="2286000" y="4978400"/>
            <a:ext cx="7620000" cy="338554"/>
          </a:xfrm>
          <a:prstGeom prst="rect">
            <a:avLst/>
          </a:prstGeom>
          <a:noFill/>
        </p:spPr>
        <p:txBody>
          <a:bodyPr vert="horz" wrap="square" rtlCol="1">
            <a:spAutoFit/>
          </a:bodyPr>
          <a:lstStyle/>
          <a:p>
            <a:pPr algn="ctr"/>
            <a:r>
              <a:rPr lang="he-IL" sz="1600">
                <a:solidFill>
                  <a:srgbClr val="4A3B7A"/>
                </a:solidFill>
                <a:latin typeface="Heebo" pitchFamily="2" charset="-79"/>
              </a:rPr>
              <a:t>כותרת משנה או תיאור קצר של המצגת</a:t>
            </a:r>
          </a:p>
        </p:txBody>
      </p:sp>
      <p:sp>
        <p:nvSpPr>
          <p:cNvPr id="8" name="תיבת טקסט 7">
            <a:extLst>
              <a:ext uri="{FF2B5EF4-FFF2-40B4-BE49-F238E27FC236}">
                <a16:creationId xmlns:a16="http://schemas.microsoft.com/office/drawing/2014/main" id="{83EE712C-1792-B425-A398-FEB415C3B06E}"/>
              </a:ext>
            </a:extLst>
          </p:cNvPr>
          <p:cNvSpPr txBox="1"/>
          <p:nvPr/>
        </p:nvSpPr>
        <p:spPr>
          <a:xfrm>
            <a:off x="508000" y="6426200"/>
            <a:ext cx="3810000" cy="215444"/>
          </a:xfrm>
          <a:prstGeom prst="rect">
            <a:avLst/>
          </a:prstGeom>
          <a:noFill/>
        </p:spPr>
        <p:txBody>
          <a:bodyPr vert="horz" wrap="square" rtlCol="1">
            <a:spAutoFit/>
          </a:bodyPr>
          <a:lstStyle/>
          <a:p>
            <a:pPr algn="l"/>
            <a:r>
              <a:rPr lang="en-US" sz="800" spc="200">
                <a:solidFill>
                  <a:srgbClr val="4A3B7A"/>
                </a:solidFill>
                <a:latin typeface="Sora" pitchFamily="2" charset="0"/>
              </a:rPr>
              <a:t>MINDSET AI SYSTEMS</a:t>
            </a:r>
            <a:endParaRPr lang="he-IL" sz="800" spc="200">
              <a:solidFill>
                <a:srgbClr val="4A3B7A"/>
              </a:solidFill>
              <a:latin typeface="Sora" pitchFamily="2" charset="0"/>
            </a:endParaRPr>
          </a:p>
        </p:txBody>
      </p:sp>
      <p:sp>
        <p:nvSpPr>
          <p:cNvPr id="9" name="תיבת טקסט 8">
            <a:extLst>
              <a:ext uri="{FF2B5EF4-FFF2-40B4-BE49-F238E27FC236}">
                <a16:creationId xmlns:a16="http://schemas.microsoft.com/office/drawing/2014/main" id="{2ADC105F-CE51-5C59-1BEF-06F0C706E76B}"/>
              </a:ext>
            </a:extLst>
          </p:cNvPr>
          <p:cNvSpPr txBox="1"/>
          <p:nvPr/>
        </p:nvSpPr>
        <p:spPr>
          <a:xfrm>
            <a:off x="7874000" y="6426200"/>
            <a:ext cx="3810000" cy="215444"/>
          </a:xfrm>
          <a:prstGeom prst="rect">
            <a:avLst/>
          </a:prstGeom>
          <a:noFill/>
        </p:spPr>
        <p:txBody>
          <a:bodyPr vert="horz" wrap="square" rtlCol="1">
            <a:spAutoFit/>
          </a:bodyPr>
          <a:lstStyle/>
          <a:p>
            <a:r>
              <a:rPr lang="en-US" sz="800" spc="200">
                <a:solidFill>
                  <a:srgbClr val="4A3B7A"/>
                </a:solidFill>
                <a:latin typeface="Sora" pitchFamily="2" charset="0"/>
              </a:rPr>
              <a:t>AI YOUR MIND</a:t>
            </a:r>
            <a:endParaRPr lang="he-IL" sz="800" spc="200">
              <a:solidFill>
                <a:srgbClr val="4A3B7A"/>
              </a:solidFill>
              <a:latin typeface="Sora" pitchFamily="2" charset="0"/>
            </a:endParaRPr>
          </a:p>
        </p:txBody>
      </p:sp>
      <p:pic>
        <p:nvPicPr>
          <p:cNvPr id="11" name="תמונה 10">
            <a:extLst>
              <a:ext uri="{FF2B5EF4-FFF2-40B4-BE49-F238E27FC236}">
                <a16:creationId xmlns:a16="http://schemas.microsoft.com/office/drawing/2014/main" id="{E9B77E9B-0BC9-83AA-8297-2E03D1850C2A}"/>
              </a:ext>
            </a:extLst>
          </p:cNvPr>
          <p:cNvPicPr>
            <a:picLocks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07100" y="6375400"/>
            <a:ext cx="177800" cy="209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878731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6F4E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תמונה 2">
            <a:extLst>
              <a:ext uri="{FF2B5EF4-FFF2-40B4-BE49-F238E27FC236}">
                <a16:creationId xmlns:a16="http://schemas.microsoft.com/office/drawing/2014/main" id="{8A8769BF-D572-F546-D055-6936819E904D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8000" y="330200"/>
            <a:ext cx="1524000" cy="323292"/>
          </a:xfrm>
          <a:prstGeom prst="rect">
            <a:avLst/>
          </a:prstGeom>
        </p:spPr>
      </p:pic>
      <p:sp>
        <p:nvSpPr>
          <p:cNvPr id="4" name="תיבת טקסט 3">
            <a:extLst>
              <a:ext uri="{FF2B5EF4-FFF2-40B4-BE49-F238E27FC236}">
                <a16:creationId xmlns:a16="http://schemas.microsoft.com/office/drawing/2014/main" id="{610264E8-3672-ABF1-FC30-7D42FC900F49}"/>
              </a:ext>
            </a:extLst>
          </p:cNvPr>
          <p:cNvSpPr txBox="1"/>
          <p:nvPr/>
        </p:nvSpPr>
        <p:spPr>
          <a:xfrm>
            <a:off x="1651000" y="1651000"/>
            <a:ext cx="8890000" cy="1323439"/>
          </a:xfrm>
          <a:prstGeom prst="rect">
            <a:avLst/>
          </a:prstGeom>
          <a:noFill/>
        </p:spPr>
        <p:txBody>
          <a:bodyPr vert="horz" wrap="square" rtlCol="1">
            <a:spAutoFit/>
          </a:bodyPr>
          <a:lstStyle/>
          <a:p>
            <a:pPr algn="ctr"/>
            <a:r>
              <a:rPr lang="he-IL" sz="8000">
                <a:solidFill>
                  <a:srgbClr val="896EC0"/>
                </a:solidFill>
                <a:latin typeface="Sora ExtraBold" pitchFamily="2" charset="0"/>
              </a:rPr>
              <a:t>”</a:t>
            </a:r>
          </a:p>
        </p:txBody>
      </p:sp>
      <p:sp>
        <p:nvSpPr>
          <p:cNvPr id="5" name="תיבת טקסט 4">
            <a:extLst>
              <a:ext uri="{FF2B5EF4-FFF2-40B4-BE49-F238E27FC236}">
                <a16:creationId xmlns:a16="http://schemas.microsoft.com/office/drawing/2014/main" id="{116CEB80-82C7-F823-5E02-5957E6A06989}"/>
              </a:ext>
            </a:extLst>
          </p:cNvPr>
          <p:cNvSpPr txBox="1"/>
          <p:nvPr/>
        </p:nvSpPr>
        <p:spPr>
          <a:xfrm>
            <a:off x="1397000" y="2870200"/>
            <a:ext cx="9398000" cy="492443"/>
          </a:xfrm>
          <a:prstGeom prst="rect">
            <a:avLst/>
          </a:prstGeom>
          <a:noFill/>
        </p:spPr>
        <p:txBody>
          <a:bodyPr vert="horz" wrap="square" rtlCol="1">
            <a:spAutoFit/>
          </a:bodyPr>
          <a:lstStyle/>
          <a:p>
            <a:pPr algn="ctr"/>
            <a:r>
              <a:rPr lang="he-IL" sz="2600" b="1">
                <a:solidFill>
                  <a:srgbClr val="202239"/>
                </a:solidFill>
                <a:latin typeface="Heebo" pitchFamily="2" charset="-79"/>
              </a:rPr>
              <a:t>משפט מפתח או ציטוט של לקוח שממחיש את הערך במילים פשוטות</a:t>
            </a:r>
          </a:p>
        </p:txBody>
      </p:sp>
      <p:sp>
        <p:nvSpPr>
          <p:cNvPr id="6" name="תיבת טקסט 5">
            <a:extLst>
              <a:ext uri="{FF2B5EF4-FFF2-40B4-BE49-F238E27FC236}">
                <a16:creationId xmlns:a16="http://schemas.microsoft.com/office/drawing/2014/main" id="{62DD6BE2-2AA8-B126-6E33-EC2EE35A63DF}"/>
              </a:ext>
            </a:extLst>
          </p:cNvPr>
          <p:cNvSpPr txBox="1"/>
          <p:nvPr/>
        </p:nvSpPr>
        <p:spPr>
          <a:xfrm>
            <a:off x="1651000" y="4521200"/>
            <a:ext cx="8890000" cy="307777"/>
          </a:xfrm>
          <a:prstGeom prst="rect">
            <a:avLst/>
          </a:prstGeom>
          <a:noFill/>
        </p:spPr>
        <p:txBody>
          <a:bodyPr vert="horz" wrap="square" rtlCol="1">
            <a:spAutoFit/>
          </a:bodyPr>
          <a:lstStyle/>
          <a:p>
            <a:pPr algn="ctr"/>
            <a:r>
              <a:rPr lang="he-IL" sz="1400">
                <a:solidFill>
                  <a:srgbClr val="4A3B7A"/>
                </a:solidFill>
                <a:latin typeface="Heebo" pitchFamily="2" charset="-79"/>
              </a:rPr>
              <a:t>שם הדובר · תפקיד</a:t>
            </a:r>
          </a:p>
        </p:txBody>
      </p:sp>
      <p:sp>
        <p:nvSpPr>
          <p:cNvPr id="7" name="תיבת טקסט 6">
            <a:extLst>
              <a:ext uri="{FF2B5EF4-FFF2-40B4-BE49-F238E27FC236}">
                <a16:creationId xmlns:a16="http://schemas.microsoft.com/office/drawing/2014/main" id="{63496899-5418-09C8-6DFA-3F9F74D0B06A}"/>
              </a:ext>
            </a:extLst>
          </p:cNvPr>
          <p:cNvSpPr txBox="1"/>
          <p:nvPr/>
        </p:nvSpPr>
        <p:spPr>
          <a:xfrm>
            <a:off x="508000" y="6426200"/>
            <a:ext cx="3810000" cy="215444"/>
          </a:xfrm>
          <a:prstGeom prst="rect">
            <a:avLst/>
          </a:prstGeom>
          <a:noFill/>
        </p:spPr>
        <p:txBody>
          <a:bodyPr vert="horz" wrap="square" rtlCol="1">
            <a:spAutoFit/>
          </a:bodyPr>
          <a:lstStyle/>
          <a:p>
            <a:pPr algn="l"/>
            <a:r>
              <a:rPr lang="en-US" sz="800" spc="200">
                <a:solidFill>
                  <a:srgbClr val="4A3B7A"/>
                </a:solidFill>
                <a:latin typeface="Sora" pitchFamily="2" charset="0"/>
              </a:rPr>
              <a:t>MINDSET AI SYSTEMS</a:t>
            </a:r>
            <a:endParaRPr lang="he-IL" sz="800" spc="200">
              <a:solidFill>
                <a:srgbClr val="4A3B7A"/>
              </a:solidFill>
              <a:latin typeface="Sora" pitchFamily="2" charset="0"/>
            </a:endParaRPr>
          </a:p>
        </p:txBody>
      </p:sp>
      <p:sp>
        <p:nvSpPr>
          <p:cNvPr id="8" name="תיבת טקסט 7">
            <a:extLst>
              <a:ext uri="{FF2B5EF4-FFF2-40B4-BE49-F238E27FC236}">
                <a16:creationId xmlns:a16="http://schemas.microsoft.com/office/drawing/2014/main" id="{FD546C51-A5A2-1F58-C1D5-8301DD6651FB}"/>
              </a:ext>
            </a:extLst>
          </p:cNvPr>
          <p:cNvSpPr txBox="1"/>
          <p:nvPr/>
        </p:nvSpPr>
        <p:spPr>
          <a:xfrm>
            <a:off x="7874000" y="6426200"/>
            <a:ext cx="3810000" cy="215444"/>
          </a:xfrm>
          <a:prstGeom prst="rect">
            <a:avLst/>
          </a:prstGeom>
          <a:noFill/>
        </p:spPr>
        <p:txBody>
          <a:bodyPr vert="horz" wrap="square" rtlCol="1">
            <a:spAutoFit/>
          </a:bodyPr>
          <a:lstStyle/>
          <a:p>
            <a:r>
              <a:rPr lang="en-US" sz="800" spc="200">
                <a:solidFill>
                  <a:srgbClr val="4A3B7A"/>
                </a:solidFill>
                <a:latin typeface="Sora" pitchFamily="2" charset="0"/>
              </a:rPr>
              <a:t>AI YOUR MIND</a:t>
            </a:r>
            <a:endParaRPr lang="he-IL" sz="800" spc="200">
              <a:solidFill>
                <a:srgbClr val="4A3B7A"/>
              </a:solidFill>
              <a:latin typeface="Sora" pitchFamily="2" charset="0"/>
            </a:endParaRPr>
          </a:p>
        </p:txBody>
      </p:sp>
      <p:pic>
        <p:nvPicPr>
          <p:cNvPr id="10" name="תמונה 9">
            <a:extLst>
              <a:ext uri="{FF2B5EF4-FFF2-40B4-BE49-F238E27FC236}">
                <a16:creationId xmlns:a16="http://schemas.microsoft.com/office/drawing/2014/main" id="{AD746784-6979-4A80-26D7-415F02EAE73D}"/>
              </a:ext>
            </a:extLst>
          </p:cNvPr>
          <p:cNvPicPr>
            <a:picLocks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07100" y="6375400"/>
            <a:ext cx="177800" cy="209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399705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תמונה 2">
            <a:extLst>
              <a:ext uri="{FF2B5EF4-FFF2-40B4-BE49-F238E27FC236}">
                <a16:creationId xmlns:a16="http://schemas.microsoft.com/office/drawing/2014/main" id="{E533A8DB-05E5-344E-7F19-3BCBBF8827F0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8000" y="330200"/>
            <a:ext cx="1524000" cy="323292"/>
          </a:xfrm>
          <a:prstGeom prst="rect">
            <a:avLst/>
          </a:prstGeom>
        </p:spPr>
      </p:pic>
      <p:sp>
        <p:nvSpPr>
          <p:cNvPr id="4" name="תיבת טקסט 3">
            <a:extLst>
              <a:ext uri="{FF2B5EF4-FFF2-40B4-BE49-F238E27FC236}">
                <a16:creationId xmlns:a16="http://schemas.microsoft.com/office/drawing/2014/main" id="{5E8EB4BB-906C-2758-76A0-FE4240696B04}"/>
              </a:ext>
            </a:extLst>
          </p:cNvPr>
          <p:cNvSpPr txBox="1"/>
          <p:nvPr/>
        </p:nvSpPr>
        <p:spPr>
          <a:xfrm>
            <a:off x="3048000" y="787400"/>
            <a:ext cx="8636000" cy="584775"/>
          </a:xfrm>
          <a:prstGeom prst="rect">
            <a:avLst/>
          </a:prstGeom>
          <a:noFill/>
        </p:spPr>
        <p:txBody>
          <a:bodyPr vert="horz" wrap="square" rtlCol="1">
            <a:spAutoFit/>
          </a:bodyPr>
          <a:lstStyle/>
          <a:p>
            <a:r>
              <a:rPr lang="he-IL" sz="3200">
                <a:solidFill>
                  <a:srgbClr val="4A3B7A"/>
                </a:solidFill>
                <a:latin typeface="Heebo ExtraBold" pitchFamily="2" charset="-79"/>
              </a:rPr>
              <a:t>כך זה נראה בפועל</a:t>
            </a:r>
          </a:p>
        </p:txBody>
      </p:sp>
      <p:sp>
        <p:nvSpPr>
          <p:cNvPr id="5" name="מלבן 4">
            <a:extLst>
              <a:ext uri="{FF2B5EF4-FFF2-40B4-BE49-F238E27FC236}">
                <a16:creationId xmlns:a16="http://schemas.microsoft.com/office/drawing/2014/main" id="{FD2388FE-8229-9F8C-8BD8-82C72A47B84B}"/>
              </a:ext>
            </a:extLst>
          </p:cNvPr>
          <p:cNvSpPr/>
          <p:nvPr/>
        </p:nvSpPr>
        <p:spPr>
          <a:xfrm>
            <a:off x="508000" y="1625600"/>
            <a:ext cx="11176000" cy="11430"/>
          </a:xfrm>
          <a:prstGeom prst="rect">
            <a:avLst/>
          </a:prstGeom>
          <a:solidFill>
            <a:srgbClr val="4A3B7A">
              <a:alpha val="30000"/>
            </a:srgbClr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6" name="מלבן: פינות מעוגלות 5">
            <a:extLst>
              <a:ext uri="{FF2B5EF4-FFF2-40B4-BE49-F238E27FC236}">
                <a16:creationId xmlns:a16="http://schemas.microsoft.com/office/drawing/2014/main" id="{B88CF939-8339-43F4-3401-2E2CA55A4D25}"/>
              </a:ext>
            </a:extLst>
          </p:cNvPr>
          <p:cNvSpPr/>
          <p:nvPr/>
        </p:nvSpPr>
        <p:spPr>
          <a:xfrm>
            <a:off x="3175000" y="1981200"/>
            <a:ext cx="6858000" cy="3429000"/>
          </a:xfrm>
          <a:prstGeom prst="roundRect">
            <a:avLst>
              <a:gd name="adj" fmla="val 7000"/>
            </a:avLst>
          </a:prstGeom>
          <a:solidFill>
            <a:srgbClr val="EFEDF3"/>
          </a:solidFill>
          <a:ln w="12700" cap="flat" cmpd="sng" algn="ctr">
            <a:solidFill>
              <a:srgbClr val="4A3B7A">
                <a:alpha val="50000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7" name="תיבת טקסט 6">
            <a:extLst>
              <a:ext uri="{FF2B5EF4-FFF2-40B4-BE49-F238E27FC236}">
                <a16:creationId xmlns:a16="http://schemas.microsoft.com/office/drawing/2014/main" id="{A191FD18-BC50-DF6B-0431-FEDB754CD01A}"/>
              </a:ext>
            </a:extLst>
          </p:cNvPr>
          <p:cNvSpPr txBox="1"/>
          <p:nvPr/>
        </p:nvSpPr>
        <p:spPr>
          <a:xfrm>
            <a:off x="3175000" y="3327400"/>
            <a:ext cx="6858000" cy="338554"/>
          </a:xfrm>
          <a:prstGeom prst="rect">
            <a:avLst/>
          </a:prstGeom>
          <a:noFill/>
        </p:spPr>
        <p:txBody>
          <a:bodyPr vert="horz" wrap="square" rtlCol="1">
            <a:spAutoFit/>
          </a:bodyPr>
          <a:lstStyle/>
          <a:p>
            <a:pPr algn="ctr"/>
            <a:r>
              <a:rPr lang="he-IL" sz="1600">
                <a:solidFill>
                  <a:srgbClr val="4A3B7A"/>
                </a:solidFill>
                <a:latin typeface="Heebo" pitchFamily="2" charset="-79"/>
              </a:rPr>
              <a:t>צילום מסך / תמונה</a:t>
            </a:r>
          </a:p>
        </p:txBody>
      </p:sp>
      <p:sp>
        <p:nvSpPr>
          <p:cNvPr id="8" name="תיבת טקסט 7">
            <a:extLst>
              <a:ext uri="{FF2B5EF4-FFF2-40B4-BE49-F238E27FC236}">
                <a16:creationId xmlns:a16="http://schemas.microsoft.com/office/drawing/2014/main" id="{3257CF40-C834-347C-FBC1-2E93D4D9F5F2}"/>
              </a:ext>
            </a:extLst>
          </p:cNvPr>
          <p:cNvSpPr txBox="1"/>
          <p:nvPr/>
        </p:nvSpPr>
        <p:spPr>
          <a:xfrm>
            <a:off x="9779000" y="2235200"/>
            <a:ext cx="1905000" cy="1000274"/>
          </a:xfrm>
          <a:prstGeom prst="rect">
            <a:avLst/>
          </a:prstGeom>
          <a:noFill/>
        </p:spPr>
        <p:txBody>
          <a:bodyPr vert="horz" wrap="square" rtlCol="1">
            <a:spAutoFit/>
          </a:bodyPr>
          <a:lstStyle/>
          <a:p>
            <a:pPr marL="342900" indent="-342900">
              <a:spcAft>
                <a:spcPts val="1200"/>
              </a:spcAft>
              <a:buClr>
                <a:srgbClr val="896EC0"/>
              </a:buClr>
              <a:buFont typeface="+mj-lt"/>
              <a:buChar char="•"/>
            </a:pPr>
            <a:r>
              <a:rPr lang="he-IL" sz="1300">
                <a:solidFill>
                  <a:srgbClr val="202239"/>
                </a:solidFill>
                <a:latin typeface="Heebo" pitchFamily="2" charset="-79"/>
              </a:rPr>
              <a:t>דגש ראשון</a:t>
            </a:r>
          </a:p>
          <a:p>
            <a:pPr marL="342900" indent="-342900">
              <a:spcAft>
                <a:spcPts val="1200"/>
              </a:spcAft>
              <a:buClr>
                <a:srgbClr val="896EC0"/>
              </a:buClr>
              <a:buFont typeface="+mj-lt"/>
              <a:buChar char="•"/>
            </a:pPr>
            <a:r>
              <a:rPr lang="he-IL" sz="1300">
                <a:solidFill>
                  <a:srgbClr val="202239"/>
                </a:solidFill>
                <a:latin typeface="Heebo" pitchFamily="2" charset="-79"/>
              </a:rPr>
              <a:t>דגש שני</a:t>
            </a:r>
          </a:p>
          <a:p>
            <a:pPr marL="342900" indent="-342900">
              <a:spcAft>
                <a:spcPts val="1200"/>
              </a:spcAft>
              <a:buClr>
                <a:srgbClr val="896EC0"/>
              </a:buClr>
              <a:buFont typeface="+mj-lt"/>
              <a:buChar char="•"/>
            </a:pPr>
            <a:r>
              <a:rPr lang="he-IL" sz="1300">
                <a:solidFill>
                  <a:srgbClr val="202239"/>
                </a:solidFill>
                <a:latin typeface="Heebo" pitchFamily="2" charset="-79"/>
              </a:rPr>
              <a:t>דגש שלישי</a:t>
            </a:r>
          </a:p>
        </p:txBody>
      </p:sp>
      <p:sp>
        <p:nvSpPr>
          <p:cNvPr id="9" name="תיבת טקסט 8">
            <a:extLst>
              <a:ext uri="{FF2B5EF4-FFF2-40B4-BE49-F238E27FC236}">
                <a16:creationId xmlns:a16="http://schemas.microsoft.com/office/drawing/2014/main" id="{C2ACFF7A-5C76-0EAA-4DAE-9657853650B4}"/>
              </a:ext>
            </a:extLst>
          </p:cNvPr>
          <p:cNvSpPr txBox="1"/>
          <p:nvPr/>
        </p:nvSpPr>
        <p:spPr>
          <a:xfrm>
            <a:off x="508000" y="6426200"/>
            <a:ext cx="3810000" cy="215444"/>
          </a:xfrm>
          <a:prstGeom prst="rect">
            <a:avLst/>
          </a:prstGeom>
          <a:noFill/>
        </p:spPr>
        <p:txBody>
          <a:bodyPr vert="horz" wrap="square" rtlCol="1">
            <a:spAutoFit/>
          </a:bodyPr>
          <a:lstStyle/>
          <a:p>
            <a:pPr algn="l"/>
            <a:r>
              <a:rPr lang="en-US" sz="800" spc="200">
                <a:solidFill>
                  <a:srgbClr val="4A3B7A"/>
                </a:solidFill>
                <a:latin typeface="Sora" pitchFamily="2" charset="0"/>
              </a:rPr>
              <a:t>MINDSET AI SYSTEMS</a:t>
            </a:r>
            <a:endParaRPr lang="he-IL" sz="800" spc="200">
              <a:solidFill>
                <a:srgbClr val="4A3B7A"/>
              </a:solidFill>
              <a:latin typeface="Sora" pitchFamily="2" charset="0"/>
            </a:endParaRPr>
          </a:p>
        </p:txBody>
      </p:sp>
      <p:sp>
        <p:nvSpPr>
          <p:cNvPr id="10" name="תיבת טקסט 9">
            <a:extLst>
              <a:ext uri="{FF2B5EF4-FFF2-40B4-BE49-F238E27FC236}">
                <a16:creationId xmlns:a16="http://schemas.microsoft.com/office/drawing/2014/main" id="{1AD7CDA8-A427-4E84-7446-EBA4A814F83B}"/>
              </a:ext>
            </a:extLst>
          </p:cNvPr>
          <p:cNvSpPr txBox="1"/>
          <p:nvPr/>
        </p:nvSpPr>
        <p:spPr>
          <a:xfrm>
            <a:off x="7874000" y="6426200"/>
            <a:ext cx="3810000" cy="215444"/>
          </a:xfrm>
          <a:prstGeom prst="rect">
            <a:avLst/>
          </a:prstGeom>
          <a:noFill/>
        </p:spPr>
        <p:txBody>
          <a:bodyPr vert="horz" wrap="square" rtlCol="1">
            <a:spAutoFit/>
          </a:bodyPr>
          <a:lstStyle/>
          <a:p>
            <a:r>
              <a:rPr lang="en-US" sz="800" spc="200">
                <a:solidFill>
                  <a:srgbClr val="4A3B7A"/>
                </a:solidFill>
                <a:latin typeface="Sora" pitchFamily="2" charset="0"/>
              </a:rPr>
              <a:t>AI YOUR MIND</a:t>
            </a:r>
            <a:endParaRPr lang="he-IL" sz="800" spc="200">
              <a:solidFill>
                <a:srgbClr val="4A3B7A"/>
              </a:solidFill>
              <a:latin typeface="Sora" pitchFamily="2" charset="0"/>
            </a:endParaRPr>
          </a:p>
        </p:txBody>
      </p:sp>
      <p:pic>
        <p:nvPicPr>
          <p:cNvPr id="12" name="תמונה 11">
            <a:extLst>
              <a:ext uri="{FF2B5EF4-FFF2-40B4-BE49-F238E27FC236}">
                <a16:creationId xmlns:a16="http://schemas.microsoft.com/office/drawing/2014/main" id="{2AA500B7-7DCC-1A98-4463-364E7F0D1DC3}"/>
              </a:ext>
            </a:extLst>
          </p:cNvPr>
          <p:cNvPicPr>
            <a:picLocks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07100" y="6375400"/>
            <a:ext cx="177800" cy="209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369953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תמונה 2">
            <a:extLst>
              <a:ext uri="{FF2B5EF4-FFF2-40B4-BE49-F238E27FC236}">
                <a16:creationId xmlns:a16="http://schemas.microsoft.com/office/drawing/2014/main" id="{CB5BFECB-F43F-EDFD-E006-1D321906AF39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8000" y="330200"/>
            <a:ext cx="1524000" cy="323292"/>
          </a:xfrm>
          <a:prstGeom prst="rect">
            <a:avLst/>
          </a:prstGeom>
        </p:spPr>
      </p:pic>
      <p:pic>
        <p:nvPicPr>
          <p:cNvPr id="5" name="תמונה 4">
            <a:extLst>
              <a:ext uri="{FF2B5EF4-FFF2-40B4-BE49-F238E27FC236}">
                <a16:creationId xmlns:a16="http://schemas.microsoft.com/office/drawing/2014/main" id="{CAE6D146-418B-A483-9D21-3D47BFFA50C4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5000" y="1905000"/>
            <a:ext cx="3302000" cy="700467"/>
          </a:xfrm>
          <a:prstGeom prst="rect">
            <a:avLst/>
          </a:prstGeom>
        </p:spPr>
      </p:pic>
      <p:sp>
        <p:nvSpPr>
          <p:cNvPr id="6" name="תיבת טקסט 5">
            <a:extLst>
              <a:ext uri="{FF2B5EF4-FFF2-40B4-BE49-F238E27FC236}">
                <a16:creationId xmlns:a16="http://schemas.microsoft.com/office/drawing/2014/main" id="{414085C5-BC8D-5C79-6B2F-A21881E6D9C1}"/>
              </a:ext>
            </a:extLst>
          </p:cNvPr>
          <p:cNvSpPr txBox="1"/>
          <p:nvPr/>
        </p:nvSpPr>
        <p:spPr>
          <a:xfrm>
            <a:off x="1651000" y="3302000"/>
            <a:ext cx="8890000" cy="707886"/>
          </a:xfrm>
          <a:prstGeom prst="rect">
            <a:avLst/>
          </a:prstGeom>
          <a:noFill/>
        </p:spPr>
        <p:txBody>
          <a:bodyPr vert="horz" wrap="square" rtlCol="1">
            <a:spAutoFit/>
          </a:bodyPr>
          <a:lstStyle/>
          <a:p>
            <a:pPr algn="ctr"/>
            <a:r>
              <a:rPr lang="he-IL" sz="4000">
                <a:solidFill>
                  <a:srgbClr val="202239"/>
                </a:solidFill>
                <a:latin typeface="Heebo ExtraBold" pitchFamily="2" charset="-79"/>
              </a:rPr>
              <a:t>תודה</a:t>
            </a:r>
          </a:p>
        </p:txBody>
      </p:sp>
      <p:sp>
        <p:nvSpPr>
          <p:cNvPr id="7" name="תיבת טקסט 6">
            <a:extLst>
              <a:ext uri="{FF2B5EF4-FFF2-40B4-BE49-F238E27FC236}">
                <a16:creationId xmlns:a16="http://schemas.microsoft.com/office/drawing/2014/main" id="{0B323089-36C6-93B9-F896-A50B743CBDC5}"/>
              </a:ext>
            </a:extLst>
          </p:cNvPr>
          <p:cNvSpPr txBox="1"/>
          <p:nvPr/>
        </p:nvSpPr>
        <p:spPr>
          <a:xfrm>
            <a:off x="1651000" y="4191000"/>
            <a:ext cx="8890000" cy="323165"/>
          </a:xfrm>
          <a:prstGeom prst="rect">
            <a:avLst/>
          </a:prstGeom>
          <a:noFill/>
        </p:spPr>
        <p:txBody>
          <a:bodyPr vert="horz" wrap="square" rtlCol="1">
            <a:spAutoFit/>
          </a:bodyPr>
          <a:lstStyle/>
          <a:p>
            <a:pPr algn="ctr"/>
            <a:r>
              <a:rPr lang="he-IL" sz="1500">
                <a:solidFill>
                  <a:srgbClr val="4A3B7A"/>
                </a:solidFill>
                <a:latin typeface="Heebo" pitchFamily="2" charset="-79"/>
              </a:rPr>
              <a:t>נתנאלה וונונו · </a:t>
            </a:r>
            <a:r>
              <a:rPr lang="en-US" sz="1500">
                <a:solidFill>
                  <a:srgbClr val="4A3B7A"/>
                </a:solidFill>
                <a:latin typeface="Heebo" pitchFamily="2" charset="-79"/>
              </a:rPr>
              <a:t>Mindset AI Systems</a:t>
            </a:r>
            <a:endParaRPr lang="he-IL" sz="1500">
              <a:solidFill>
                <a:srgbClr val="4A3B7A"/>
              </a:solidFill>
              <a:latin typeface="Heebo" pitchFamily="2" charset="-79"/>
            </a:endParaRPr>
          </a:p>
        </p:txBody>
      </p:sp>
      <p:sp>
        <p:nvSpPr>
          <p:cNvPr id="8" name="תיבת טקסט 7">
            <a:extLst>
              <a:ext uri="{FF2B5EF4-FFF2-40B4-BE49-F238E27FC236}">
                <a16:creationId xmlns:a16="http://schemas.microsoft.com/office/drawing/2014/main" id="{4A145D27-AC16-392F-5BB7-72B39CA85EBF}"/>
              </a:ext>
            </a:extLst>
          </p:cNvPr>
          <p:cNvSpPr txBox="1"/>
          <p:nvPr/>
        </p:nvSpPr>
        <p:spPr>
          <a:xfrm>
            <a:off x="1651000" y="4597400"/>
            <a:ext cx="8890000" cy="276999"/>
          </a:xfrm>
          <a:prstGeom prst="rect">
            <a:avLst/>
          </a:prstGeom>
          <a:noFill/>
        </p:spPr>
        <p:txBody>
          <a:bodyPr vert="horz" wrap="square" rtlCol="1">
            <a:spAutoFit/>
          </a:bodyPr>
          <a:lstStyle/>
          <a:p>
            <a:pPr algn="ctr"/>
            <a:r>
              <a:rPr lang="en-US" sz="1200" spc="100">
                <a:solidFill>
                  <a:srgbClr val="896EC0"/>
                </a:solidFill>
                <a:latin typeface="Sora" pitchFamily="2" charset="0"/>
              </a:rPr>
              <a:t>mindsetaisys.com</a:t>
            </a:r>
            <a:endParaRPr lang="he-IL" sz="1200" spc="100">
              <a:solidFill>
                <a:srgbClr val="896EC0"/>
              </a:solidFill>
              <a:latin typeface="Sora" pitchFamily="2" charset="0"/>
            </a:endParaRPr>
          </a:p>
        </p:txBody>
      </p:sp>
      <p:sp>
        <p:nvSpPr>
          <p:cNvPr id="9" name="תיבת טקסט 8">
            <a:extLst>
              <a:ext uri="{FF2B5EF4-FFF2-40B4-BE49-F238E27FC236}">
                <a16:creationId xmlns:a16="http://schemas.microsoft.com/office/drawing/2014/main" id="{EBC3C72C-0F2F-8D8C-F3FC-2208A8AC29F2}"/>
              </a:ext>
            </a:extLst>
          </p:cNvPr>
          <p:cNvSpPr txBox="1"/>
          <p:nvPr/>
        </p:nvSpPr>
        <p:spPr>
          <a:xfrm>
            <a:off x="508000" y="6426200"/>
            <a:ext cx="3810000" cy="215444"/>
          </a:xfrm>
          <a:prstGeom prst="rect">
            <a:avLst/>
          </a:prstGeom>
          <a:noFill/>
        </p:spPr>
        <p:txBody>
          <a:bodyPr vert="horz" wrap="square" rtlCol="1">
            <a:spAutoFit/>
          </a:bodyPr>
          <a:lstStyle/>
          <a:p>
            <a:pPr algn="l"/>
            <a:r>
              <a:rPr lang="en-US" sz="800" spc="200">
                <a:solidFill>
                  <a:srgbClr val="4A3B7A"/>
                </a:solidFill>
                <a:latin typeface="Sora" pitchFamily="2" charset="0"/>
              </a:rPr>
              <a:t>MINDSET AI SYSTEMS</a:t>
            </a:r>
            <a:endParaRPr lang="he-IL" sz="800" spc="200">
              <a:solidFill>
                <a:srgbClr val="4A3B7A"/>
              </a:solidFill>
              <a:latin typeface="Sora" pitchFamily="2" charset="0"/>
            </a:endParaRPr>
          </a:p>
        </p:txBody>
      </p:sp>
      <p:sp>
        <p:nvSpPr>
          <p:cNvPr id="10" name="תיבת טקסט 9">
            <a:extLst>
              <a:ext uri="{FF2B5EF4-FFF2-40B4-BE49-F238E27FC236}">
                <a16:creationId xmlns:a16="http://schemas.microsoft.com/office/drawing/2014/main" id="{7EC9374E-C8BB-26F5-9717-6C5CD9C83D47}"/>
              </a:ext>
            </a:extLst>
          </p:cNvPr>
          <p:cNvSpPr txBox="1"/>
          <p:nvPr/>
        </p:nvSpPr>
        <p:spPr>
          <a:xfrm>
            <a:off x="7874000" y="6426200"/>
            <a:ext cx="3810000" cy="215444"/>
          </a:xfrm>
          <a:prstGeom prst="rect">
            <a:avLst/>
          </a:prstGeom>
          <a:noFill/>
        </p:spPr>
        <p:txBody>
          <a:bodyPr vert="horz" wrap="square" rtlCol="1">
            <a:spAutoFit/>
          </a:bodyPr>
          <a:lstStyle/>
          <a:p>
            <a:r>
              <a:rPr lang="en-US" sz="800" spc="200">
                <a:solidFill>
                  <a:srgbClr val="4A3B7A"/>
                </a:solidFill>
                <a:latin typeface="Sora" pitchFamily="2" charset="0"/>
              </a:rPr>
              <a:t>AI YOUR MIND</a:t>
            </a:r>
            <a:endParaRPr lang="he-IL" sz="800" spc="200">
              <a:solidFill>
                <a:srgbClr val="4A3B7A"/>
              </a:solidFill>
              <a:latin typeface="Sora" pitchFamily="2" charset="0"/>
            </a:endParaRPr>
          </a:p>
        </p:txBody>
      </p:sp>
      <p:pic>
        <p:nvPicPr>
          <p:cNvPr id="12" name="תמונה 11">
            <a:extLst>
              <a:ext uri="{FF2B5EF4-FFF2-40B4-BE49-F238E27FC236}">
                <a16:creationId xmlns:a16="http://schemas.microsoft.com/office/drawing/2014/main" id="{4661B8AC-F839-849D-4127-D5B0E6B7A3A1}"/>
              </a:ext>
            </a:extLst>
          </p:cNvPr>
          <p:cNvPicPr>
            <a:picLocks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07100" y="6375400"/>
            <a:ext cx="177800" cy="209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11479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תמונה 2">
            <a:extLst>
              <a:ext uri="{FF2B5EF4-FFF2-40B4-BE49-F238E27FC236}">
                <a16:creationId xmlns:a16="http://schemas.microsoft.com/office/drawing/2014/main" id="{CEA5F95B-C5B5-C721-1B4F-2B2C2746E166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8000" y="330200"/>
            <a:ext cx="1524000" cy="323292"/>
          </a:xfrm>
          <a:prstGeom prst="rect">
            <a:avLst/>
          </a:prstGeom>
        </p:spPr>
      </p:pic>
      <p:sp>
        <p:nvSpPr>
          <p:cNvPr id="4" name="תיבת טקסט 3">
            <a:extLst>
              <a:ext uri="{FF2B5EF4-FFF2-40B4-BE49-F238E27FC236}">
                <a16:creationId xmlns:a16="http://schemas.microsoft.com/office/drawing/2014/main" id="{0B0C2EE1-2CCD-0DF4-5772-0FE4A3C42A24}"/>
              </a:ext>
            </a:extLst>
          </p:cNvPr>
          <p:cNvSpPr txBox="1"/>
          <p:nvPr/>
        </p:nvSpPr>
        <p:spPr>
          <a:xfrm>
            <a:off x="3048000" y="787400"/>
            <a:ext cx="8636000" cy="584775"/>
          </a:xfrm>
          <a:prstGeom prst="rect">
            <a:avLst/>
          </a:prstGeom>
          <a:noFill/>
        </p:spPr>
        <p:txBody>
          <a:bodyPr vert="horz" wrap="square" rtlCol="1">
            <a:spAutoFit/>
          </a:bodyPr>
          <a:lstStyle/>
          <a:p>
            <a:r>
              <a:rPr lang="he-IL" sz="3200">
                <a:solidFill>
                  <a:srgbClr val="4A3B7A"/>
                </a:solidFill>
                <a:latin typeface="Heebo ExtraBold" pitchFamily="2" charset="-79"/>
              </a:rPr>
              <a:t>על מה נדבר היום</a:t>
            </a:r>
          </a:p>
        </p:txBody>
      </p:sp>
      <p:sp>
        <p:nvSpPr>
          <p:cNvPr id="5" name="מלבן 4">
            <a:extLst>
              <a:ext uri="{FF2B5EF4-FFF2-40B4-BE49-F238E27FC236}">
                <a16:creationId xmlns:a16="http://schemas.microsoft.com/office/drawing/2014/main" id="{0833802C-BE6B-654A-FB58-18307CA863B2}"/>
              </a:ext>
            </a:extLst>
          </p:cNvPr>
          <p:cNvSpPr/>
          <p:nvPr/>
        </p:nvSpPr>
        <p:spPr>
          <a:xfrm>
            <a:off x="508000" y="1625600"/>
            <a:ext cx="11176000" cy="11430"/>
          </a:xfrm>
          <a:prstGeom prst="rect">
            <a:avLst/>
          </a:prstGeom>
          <a:solidFill>
            <a:srgbClr val="4A3B7A">
              <a:alpha val="30000"/>
            </a:srgbClr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6" name="תיבת טקסט 5">
            <a:extLst>
              <a:ext uri="{FF2B5EF4-FFF2-40B4-BE49-F238E27FC236}">
                <a16:creationId xmlns:a16="http://schemas.microsoft.com/office/drawing/2014/main" id="{DA5D66BE-4E66-0301-1928-0EFE8CAE3BEB}"/>
              </a:ext>
            </a:extLst>
          </p:cNvPr>
          <p:cNvSpPr txBox="1"/>
          <p:nvPr/>
        </p:nvSpPr>
        <p:spPr>
          <a:xfrm>
            <a:off x="10820400" y="2095500"/>
            <a:ext cx="762000" cy="430887"/>
          </a:xfrm>
          <a:prstGeom prst="rect">
            <a:avLst/>
          </a:prstGeom>
          <a:noFill/>
        </p:spPr>
        <p:txBody>
          <a:bodyPr vert="horz" wrap="square" rtlCol="1">
            <a:spAutoFit/>
          </a:bodyPr>
          <a:lstStyle/>
          <a:p>
            <a:pPr algn="ctr"/>
            <a:r>
              <a:rPr lang="he-IL" sz="2200" b="1">
                <a:solidFill>
                  <a:srgbClr val="896EC0"/>
                </a:solidFill>
                <a:latin typeface="Sora" pitchFamily="2" charset="0"/>
              </a:rPr>
              <a:t>01</a:t>
            </a:r>
          </a:p>
        </p:txBody>
      </p:sp>
      <p:sp>
        <p:nvSpPr>
          <p:cNvPr id="7" name="תיבת טקסט 6">
            <a:extLst>
              <a:ext uri="{FF2B5EF4-FFF2-40B4-BE49-F238E27FC236}">
                <a16:creationId xmlns:a16="http://schemas.microsoft.com/office/drawing/2014/main" id="{EC18E93A-9EFB-0B41-9D93-824C1216BB03}"/>
              </a:ext>
            </a:extLst>
          </p:cNvPr>
          <p:cNvSpPr txBox="1"/>
          <p:nvPr/>
        </p:nvSpPr>
        <p:spPr>
          <a:xfrm>
            <a:off x="4064000" y="2146300"/>
            <a:ext cx="6477000" cy="353943"/>
          </a:xfrm>
          <a:prstGeom prst="rect">
            <a:avLst/>
          </a:prstGeom>
          <a:noFill/>
        </p:spPr>
        <p:txBody>
          <a:bodyPr vert="horz" wrap="square" rtlCol="1">
            <a:spAutoFit/>
          </a:bodyPr>
          <a:lstStyle/>
          <a:p>
            <a:r>
              <a:rPr lang="he-IL" sz="1700">
                <a:solidFill>
                  <a:srgbClr val="202239"/>
                </a:solidFill>
                <a:latin typeface="Heebo" pitchFamily="2" charset="-79"/>
              </a:rPr>
              <a:t>פתיחה והקשר</a:t>
            </a:r>
          </a:p>
        </p:txBody>
      </p:sp>
      <p:sp>
        <p:nvSpPr>
          <p:cNvPr id="8" name="מלבן 7">
            <a:extLst>
              <a:ext uri="{FF2B5EF4-FFF2-40B4-BE49-F238E27FC236}">
                <a16:creationId xmlns:a16="http://schemas.microsoft.com/office/drawing/2014/main" id="{B7EAC991-CC86-27B7-0EC9-D4134E2E889A}"/>
              </a:ext>
            </a:extLst>
          </p:cNvPr>
          <p:cNvSpPr/>
          <p:nvPr/>
        </p:nvSpPr>
        <p:spPr>
          <a:xfrm>
            <a:off x="4064000" y="2654300"/>
            <a:ext cx="7518400" cy="7620"/>
          </a:xfrm>
          <a:prstGeom prst="rect">
            <a:avLst/>
          </a:prstGeom>
          <a:solidFill>
            <a:srgbClr val="4A3B7A">
              <a:alpha val="20000"/>
            </a:srgbClr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9" name="תיבת טקסט 8">
            <a:extLst>
              <a:ext uri="{FF2B5EF4-FFF2-40B4-BE49-F238E27FC236}">
                <a16:creationId xmlns:a16="http://schemas.microsoft.com/office/drawing/2014/main" id="{C210C37A-DFF9-2A01-49F9-A7CE5EE98329}"/>
              </a:ext>
            </a:extLst>
          </p:cNvPr>
          <p:cNvSpPr txBox="1"/>
          <p:nvPr/>
        </p:nvSpPr>
        <p:spPr>
          <a:xfrm>
            <a:off x="10820400" y="2882900"/>
            <a:ext cx="762000" cy="430887"/>
          </a:xfrm>
          <a:prstGeom prst="rect">
            <a:avLst/>
          </a:prstGeom>
          <a:noFill/>
        </p:spPr>
        <p:txBody>
          <a:bodyPr vert="horz" wrap="square" rtlCol="1">
            <a:spAutoFit/>
          </a:bodyPr>
          <a:lstStyle/>
          <a:p>
            <a:pPr algn="ctr"/>
            <a:r>
              <a:rPr lang="he-IL" sz="2200" b="1">
                <a:solidFill>
                  <a:srgbClr val="896EC0"/>
                </a:solidFill>
                <a:latin typeface="Sora" pitchFamily="2" charset="0"/>
              </a:rPr>
              <a:t>02</a:t>
            </a:r>
          </a:p>
        </p:txBody>
      </p:sp>
      <p:sp>
        <p:nvSpPr>
          <p:cNvPr id="10" name="תיבת טקסט 9">
            <a:extLst>
              <a:ext uri="{FF2B5EF4-FFF2-40B4-BE49-F238E27FC236}">
                <a16:creationId xmlns:a16="http://schemas.microsoft.com/office/drawing/2014/main" id="{988F9241-8C92-B570-C864-E8702FB103B7}"/>
              </a:ext>
            </a:extLst>
          </p:cNvPr>
          <p:cNvSpPr txBox="1"/>
          <p:nvPr/>
        </p:nvSpPr>
        <p:spPr>
          <a:xfrm>
            <a:off x="4064000" y="2933700"/>
            <a:ext cx="6477000" cy="353943"/>
          </a:xfrm>
          <a:prstGeom prst="rect">
            <a:avLst/>
          </a:prstGeom>
          <a:noFill/>
        </p:spPr>
        <p:txBody>
          <a:bodyPr vert="horz" wrap="square" rtlCol="1">
            <a:spAutoFit/>
          </a:bodyPr>
          <a:lstStyle/>
          <a:p>
            <a:r>
              <a:rPr lang="he-IL" sz="1700">
                <a:solidFill>
                  <a:srgbClr val="202239"/>
                </a:solidFill>
                <a:latin typeface="Heebo" pitchFamily="2" charset="-79"/>
              </a:rPr>
              <a:t>הבעיה והפתרון</a:t>
            </a:r>
          </a:p>
        </p:txBody>
      </p:sp>
      <p:sp>
        <p:nvSpPr>
          <p:cNvPr id="11" name="מלבן 10">
            <a:extLst>
              <a:ext uri="{FF2B5EF4-FFF2-40B4-BE49-F238E27FC236}">
                <a16:creationId xmlns:a16="http://schemas.microsoft.com/office/drawing/2014/main" id="{3A33C5CD-FBA9-9B54-28B4-76819999DBD7}"/>
              </a:ext>
            </a:extLst>
          </p:cNvPr>
          <p:cNvSpPr/>
          <p:nvPr/>
        </p:nvSpPr>
        <p:spPr>
          <a:xfrm>
            <a:off x="4064000" y="3441700"/>
            <a:ext cx="7518400" cy="7620"/>
          </a:xfrm>
          <a:prstGeom prst="rect">
            <a:avLst/>
          </a:prstGeom>
          <a:solidFill>
            <a:srgbClr val="4A3B7A">
              <a:alpha val="20000"/>
            </a:srgbClr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2" name="תיבת טקסט 11">
            <a:extLst>
              <a:ext uri="{FF2B5EF4-FFF2-40B4-BE49-F238E27FC236}">
                <a16:creationId xmlns:a16="http://schemas.microsoft.com/office/drawing/2014/main" id="{8A96EA0F-226E-5B6B-379E-D4F833659906}"/>
              </a:ext>
            </a:extLst>
          </p:cNvPr>
          <p:cNvSpPr txBox="1"/>
          <p:nvPr/>
        </p:nvSpPr>
        <p:spPr>
          <a:xfrm>
            <a:off x="10820400" y="3670300"/>
            <a:ext cx="762000" cy="430887"/>
          </a:xfrm>
          <a:prstGeom prst="rect">
            <a:avLst/>
          </a:prstGeom>
          <a:noFill/>
        </p:spPr>
        <p:txBody>
          <a:bodyPr vert="horz" wrap="square" rtlCol="1">
            <a:spAutoFit/>
          </a:bodyPr>
          <a:lstStyle/>
          <a:p>
            <a:pPr algn="ctr"/>
            <a:r>
              <a:rPr lang="he-IL" sz="2200" b="1">
                <a:solidFill>
                  <a:srgbClr val="896EC0"/>
                </a:solidFill>
                <a:latin typeface="Sora" pitchFamily="2" charset="0"/>
              </a:rPr>
              <a:t>03</a:t>
            </a:r>
          </a:p>
        </p:txBody>
      </p:sp>
      <p:sp>
        <p:nvSpPr>
          <p:cNvPr id="13" name="תיבת טקסט 12">
            <a:extLst>
              <a:ext uri="{FF2B5EF4-FFF2-40B4-BE49-F238E27FC236}">
                <a16:creationId xmlns:a16="http://schemas.microsoft.com/office/drawing/2014/main" id="{A56FC64B-D4EF-5512-F92D-D87E968EC2BB}"/>
              </a:ext>
            </a:extLst>
          </p:cNvPr>
          <p:cNvSpPr txBox="1"/>
          <p:nvPr/>
        </p:nvSpPr>
        <p:spPr>
          <a:xfrm>
            <a:off x="4064000" y="3721100"/>
            <a:ext cx="6477000" cy="353943"/>
          </a:xfrm>
          <a:prstGeom prst="rect">
            <a:avLst/>
          </a:prstGeom>
          <a:noFill/>
        </p:spPr>
        <p:txBody>
          <a:bodyPr vert="horz" wrap="square" rtlCol="1">
            <a:spAutoFit/>
          </a:bodyPr>
          <a:lstStyle/>
          <a:p>
            <a:r>
              <a:rPr lang="he-IL" sz="1700">
                <a:solidFill>
                  <a:srgbClr val="202239"/>
                </a:solidFill>
                <a:latin typeface="Heebo" pitchFamily="2" charset="-79"/>
              </a:rPr>
              <a:t>הדגמה חיה</a:t>
            </a:r>
          </a:p>
        </p:txBody>
      </p:sp>
      <p:sp>
        <p:nvSpPr>
          <p:cNvPr id="14" name="מלבן 13">
            <a:extLst>
              <a:ext uri="{FF2B5EF4-FFF2-40B4-BE49-F238E27FC236}">
                <a16:creationId xmlns:a16="http://schemas.microsoft.com/office/drawing/2014/main" id="{6043D29D-9B16-4EA5-14FD-CD41F781ACDC}"/>
              </a:ext>
            </a:extLst>
          </p:cNvPr>
          <p:cNvSpPr/>
          <p:nvPr/>
        </p:nvSpPr>
        <p:spPr>
          <a:xfrm>
            <a:off x="4064000" y="4229100"/>
            <a:ext cx="7518400" cy="7620"/>
          </a:xfrm>
          <a:prstGeom prst="rect">
            <a:avLst/>
          </a:prstGeom>
          <a:solidFill>
            <a:srgbClr val="4A3B7A">
              <a:alpha val="20000"/>
            </a:srgbClr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5" name="תיבת טקסט 14">
            <a:extLst>
              <a:ext uri="{FF2B5EF4-FFF2-40B4-BE49-F238E27FC236}">
                <a16:creationId xmlns:a16="http://schemas.microsoft.com/office/drawing/2014/main" id="{14547BA3-712E-554C-05C2-2B440717E28E}"/>
              </a:ext>
            </a:extLst>
          </p:cNvPr>
          <p:cNvSpPr txBox="1"/>
          <p:nvPr/>
        </p:nvSpPr>
        <p:spPr>
          <a:xfrm>
            <a:off x="10820400" y="4457700"/>
            <a:ext cx="762000" cy="430887"/>
          </a:xfrm>
          <a:prstGeom prst="rect">
            <a:avLst/>
          </a:prstGeom>
          <a:noFill/>
        </p:spPr>
        <p:txBody>
          <a:bodyPr vert="horz" wrap="square" rtlCol="1">
            <a:spAutoFit/>
          </a:bodyPr>
          <a:lstStyle/>
          <a:p>
            <a:pPr algn="ctr"/>
            <a:r>
              <a:rPr lang="he-IL" sz="2200" b="1">
                <a:solidFill>
                  <a:srgbClr val="896EC0"/>
                </a:solidFill>
                <a:latin typeface="Sora" pitchFamily="2" charset="0"/>
              </a:rPr>
              <a:t>04</a:t>
            </a:r>
          </a:p>
        </p:txBody>
      </p:sp>
      <p:sp>
        <p:nvSpPr>
          <p:cNvPr id="16" name="תיבת טקסט 15">
            <a:extLst>
              <a:ext uri="{FF2B5EF4-FFF2-40B4-BE49-F238E27FC236}">
                <a16:creationId xmlns:a16="http://schemas.microsoft.com/office/drawing/2014/main" id="{48608022-10E8-A824-E9C7-0B98BF098211}"/>
              </a:ext>
            </a:extLst>
          </p:cNvPr>
          <p:cNvSpPr txBox="1"/>
          <p:nvPr/>
        </p:nvSpPr>
        <p:spPr>
          <a:xfrm>
            <a:off x="4064000" y="4508500"/>
            <a:ext cx="6477000" cy="353943"/>
          </a:xfrm>
          <a:prstGeom prst="rect">
            <a:avLst/>
          </a:prstGeom>
          <a:noFill/>
        </p:spPr>
        <p:txBody>
          <a:bodyPr vert="horz" wrap="square" rtlCol="1">
            <a:spAutoFit/>
          </a:bodyPr>
          <a:lstStyle/>
          <a:p>
            <a:r>
              <a:rPr lang="he-IL" sz="1700">
                <a:solidFill>
                  <a:srgbClr val="202239"/>
                </a:solidFill>
                <a:latin typeface="Heebo" pitchFamily="2" charset="-79"/>
              </a:rPr>
              <a:t>מפת דרכים</a:t>
            </a:r>
          </a:p>
        </p:txBody>
      </p:sp>
      <p:sp>
        <p:nvSpPr>
          <p:cNvPr id="17" name="מלבן 16">
            <a:extLst>
              <a:ext uri="{FF2B5EF4-FFF2-40B4-BE49-F238E27FC236}">
                <a16:creationId xmlns:a16="http://schemas.microsoft.com/office/drawing/2014/main" id="{6989B3F2-E5A6-5E02-91E9-A639472ABC77}"/>
              </a:ext>
            </a:extLst>
          </p:cNvPr>
          <p:cNvSpPr/>
          <p:nvPr/>
        </p:nvSpPr>
        <p:spPr>
          <a:xfrm>
            <a:off x="4064000" y="5016500"/>
            <a:ext cx="7518400" cy="7620"/>
          </a:xfrm>
          <a:prstGeom prst="rect">
            <a:avLst/>
          </a:prstGeom>
          <a:solidFill>
            <a:srgbClr val="4A3B7A">
              <a:alpha val="20000"/>
            </a:srgbClr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8" name="תיבת טקסט 17">
            <a:extLst>
              <a:ext uri="{FF2B5EF4-FFF2-40B4-BE49-F238E27FC236}">
                <a16:creationId xmlns:a16="http://schemas.microsoft.com/office/drawing/2014/main" id="{C63ABA5E-BC12-8872-7419-C6F7EED2C16F}"/>
              </a:ext>
            </a:extLst>
          </p:cNvPr>
          <p:cNvSpPr txBox="1"/>
          <p:nvPr/>
        </p:nvSpPr>
        <p:spPr>
          <a:xfrm>
            <a:off x="10820400" y="5245100"/>
            <a:ext cx="762000" cy="430887"/>
          </a:xfrm>
          <a:prstGeom prst="rect">
            <a:avLst/>
          </a:prstGeom>
          <a:noFill/>
        </p:spPr>
        <p:txBody>
          <a:bodyPr vert="horz" wrap="square" rtlCol="1">
            <a:spAutoFit/>
          </a:bodyPr>
          <a:lstStyle/>
          <a:p>
            <a:pPr algn="ctr"/>
            <a:r>
              <a:rPr lang="he-IL" sz="2200" b="1">
                <a:solidFill>
                  <a:srgbClr val="896EC0"/>
                </a:solidFill>
                <a:latin typeface="Sora" pitchFamily="2" charset="0"/>
              </a:rPr>
              <a:t>05</a:t>
            </a:r>
          </a:p>
        </p:txBody>
      </p:sp>
      <p:sp>
        <p:nvSpPr>
          <p:cNvPr id="19" name="תיבת טקסט 18">
            <a:extLst>
              <a:ext uri="{FF2B5EF4-FFF2-40B4-BE49-F238E27FC236}">
                <a16:creationId xmlns:a16="http://schemas.microsoft.com/office/drawing/2014/main" id="{BF09B337-3B86-19A9-7607-1ACA966664DC}"/>
              </a:ext>
            </a:extLst>
          </p:cNvPr>
          <p:cNvSpPr txBox="1"/>
          <p:nvPr/>
        </p:nvSpPr>
        <p:spPr>
          <a:xfrm>
            <a:off x="4064000" y="5295900"/>
            <a:ext cx="6477000" cy="353943"/>
          </a:xfrm>
          <a:prstGeom prst="rect">
            <a:avLst/>
          </a:prstGeom>
          <a:noFill/>
        </p:spPr>
        <p:txBody>
          <a:bodyPr vert="horz" wrap="square" rtlCol="1">
            <a:spAutoFit/>
          </a:bodyPr>
          <a:lstStyle/>
          <a:p>
            <a:r>
              <a:rPr lang="he-IL" sz="1700">
                <a:solidFill>
                  <a:srgbClr val="202239"/>
                </a:solidFill>
                <a:latin typeface="Heebo" pitchFamily="2" charset="-79"/>
              </a:rPr>
              <a:t>צעדים הבאים</a:t>
            </a:r>
          </a:p>
        </p:txBody>
      </p:sp>
      <p:sp>
        <p:nvSpPr>
          <p:cNvPr id="20" name="תיבת טקסט 19">
            <a:extLst>
              <a:ext uri="{FF2B5EF4-FFF2-40B4-BE49-F238E27FC236}">
                <a16:creationId xmlns:a16="http://schemas.microsoft.com/office/drawing/2014/main" id="{4B9A7C74-210B-B3A0-EDB4-443291C04C8F}"/>
              </a:ext>
            </a:extLst>
          </p:cNvPr>
          <p:cNvSpPr txBox="1"/>
          <p:nvPr/>
        </p:nvSpPr>
        <p:spPr>
          <a:xfrm>
            <a:off x="508000" y="6426200"/>
            <a:ext cx="3810000" cy="215444"/>
          </a:xfrm>
          <a:prstGeom prst="rect">
            <a:avLst/>
          </a:prstGeom>
          <a:noFill/>
        </p:spPr>
        <p:txBody>
          <a:bodyPr vert="horz" wrap="square" rtlCol="1">
            <a:spAutoFit/>
          </a:bodyPr>
          <a:lstStyle/>
          <a:p>
            <a:pPr algn="l"/>
            <a:r>
              <a:rPr lang="en-US" sz="800" spc="200">
                <a:solidFill>
                  <a:srgbClr val="4A3B7A"/>
                </a:solidFill>
                <a:latin typeface="Sora" pitchFamily="2" charset="0"/>
              </a:rPr>
              <a:t>MINDSET AI SYSTEMS</a:t>
            </a:r>
            <a:endParaRPr lang="he-IL" sz="800" spc="200">
              <a:solidFill>
                <a:srgbClr val="4A3B7A"/>
              </a:solidFill>
              <a:latin typeface="Sora" pitchFamily="2" charset="0"/>
            </a:endParaRPr>
          </a:p>
        </p:txBody>
      </p:sp>
      <p:sp>
        <p:nvSpPr>
          <p:cNvPr id="21" name="תיבת טקסט 20">
            <a:extLst>
              <a:ext uri="{FF2B5EF4-FFF2-40B4-BE49-F238E27FC236}">
                <a16:creationId xmlns:a16="http://schemas.microsoft.com/office/drawing/2014/main" id="{2B35D0F9-7DD1-0FBB-1613-C86F998C1E09}"/>
              </a:ext>
            </a:extLst>
          </p:cNvPr>
          <p:cNvSpPr txBox="1"/>
          <p:nvPr/>
        </p:nvSpPr>
        <p:spPr>
          <a:xfrm>
            <a:off x="7874000" y="6426200"/>
            <a:ext cx="3810000" cy="215444"/>
          </a:xfrm>
          <a:prstGeom prst="rect">
            <a:avLst/>
          </a:prstGeom>
          <a:noFill/>
        </p:spPr>
        <p:txBody>
          <a:bodyPr vert="horz" wrap="square" rtlCol="1">
            <a:spAutoFit/>
          </a:bodyPr>
          <a:lstStyle/>
          <a:p>
            <a:r>
              <a:rPr lang="en-US" sz="800" spc="200">
                <a:solidFill>
                  <a:srgbClr val="4A3B7A"/>
                </a:solidFill>
                <a:latin typeface="Sora" pitchFamily="2" charset="0"/>
              </a:rPr>
              <a:t>AI YOUR MIND</a:t>
            </a:r>
            <a:endParaRPr lang="he-IL" sz="800" spc="200">
              <a:solidFill>
                <a:srgbClr val="4A3B7A"/>
              </a:solidFill>
              <a:latin typeface="Sora" pitchFamily="2" charset="0"/>
            </a:endParaRPr>
          </a:p>
        </p:txBody>
      </p:sp>
      <p:pic>
        <p:nvPicPr>
          <p:cNvPr id="23" name="תמונה 22">
            <a:extLst>
              <a:ext uri="{FF2B5EF4-FFF2-40B4-BE49-F238E27FC236}">
                <a16:creationId xmlns:a16="http://schemas.microsoft.com/office/drawing/2014/main" id="{0666335F-CABE-10F5-3CDA-215B867B86DB}"/>
              </a:ext>
            </a:extLst>
          </p:cNvPr>
          <p:cNvPicPr>
            <a:picLocks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07100" y="6375400"/>
            <a:ext cx="177800" cy="209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46206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6F4E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תמונה 2">
            <a:extLst>
              <a:ext uri="{FF2B5EF4-FFF2-40B4-BE49-F238E27FC236}">
                <a16:creationId xmlns:a16="http://schemas.microsoft.com/office/drawing/2014/main" id="{9DD3A33F-A64D-E31A-09FD-13F2490BD7AE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8000" y="330200"/>
            <a:ext cx="1524000" cy="323292"/>
          </a:xfrm>
          <a:prstGeom prst="rect">
            <a:avLst/>
          </a:prstGeom>
        </p:spPr>
      </p:pic>
      <p:sp>
        <p:nvSpPr>
          <p:cNvPr id="4" name="תיבת טקסט 3">
            <a:extLst>
              <a:ext uri="{FF2B5EF4-FFF2-40B4-BE49-F238E27FC236}">
                <a16:creationId xmlns:a16="http://schemas.microsoft.com/office/drawing/2014/main" id="{CDAA5BD9-6E81-6005-1E55-799B86E57239}"/>
              </a:ext>
            </a:extLst>
          </p:cNvPr>
          <p:cNvSpPr txBox="1"/>
          <p:nvPr/>
        </p:nvSpPr>
        <p:spPr>
          <a:xfrm>
            <a:off x="1651000" y="2159000"/>
            <a:ext cx="8890000" cy="1107996"/>
          </a:xfrm>
          <a:prstGeom prst="rect">
            <a:avLst/>
          </a:prstGeom>
          <a:noFill/>
        </p:spPr>
        <p:txBody>
          <a:bodyPr vert="horz" wrap="square" rtlCol="1">
            <a:spAutoFit/>
          </a:bodyPr>
          <a:lstStyle/>
          <a:p>
            <a:pPr algn="ctr"/>
            <a:r>
              <a:rPr lang="he-IL" sz="6600">
                <a:solidFill>
                  <a:srgbClr val="896EC0"/>
                </a:solidFill>
                <a:latin typeface="Sora ExtraBold" pitchFamily="2" charset="0"/>
              </a:rPr>
              <a:t>02</a:t>
            </a:r>
          </a:p>
        </p:txBody>
      </p:sp>
      <p:sp>
        <p:nvSpPr>
          <p:cNvPr id="5" name="תיבת טקסט 4">
            <a:extLst>
              <a:ext uri="{FF2B5EF4-FFF2-40B4-BE49-F238E27FC236}">
                <a16:creationId xmlns:a16="http://schemas.microsoft.com/office/drawing/2014/main" id="{34F8AE84-B2CC-C435-E9E9-2E01DEDDA307}"/>
              </a:ext>
            </a:extLst>
          </p:cNvPr>
          <p:cNvSpPr txBox="1"/>
          <p:nvPr/>
        </p:nvSpPr>
        <p:spPr>
          <a:xfrm>
            <a:off x="1651000" y="3403600"/>
            <a:ext cx="8890000" cy="707886"/>
          </a:xfrm>
          <a:prstGeom prst="rect">
            <a:avLst/>
          </a:prstGeom>
          <a:noFill/>
        </p:spPr>
        <p:txBody>
          <a:bodyPr vert="horz" wrap="square" rtlCol="1">
            <a:spAutoFit/>
          </a:bodyPr>
          <a:lstStyle/>
          <a:p>
            <a:pPr algn="ctr"/>
            <a:r>
              <a:rPr lang="he-IL" sz="4000">
                <a:solidFill>
                  <a:srgbClr val="202239"/>
                </a:solidFill>
                <a:latin typeface="Heebo ExtraBold" pitchFamily="2" charset="-79"/>
              </a:rPr>
              <a:t>שער פרק חדש</a:t>
            </a:r>
          </a:p>
        </p:txBody>
      </p:sp>
      <p:sp>
        <p:nvSpPr>
          <p:cNvPr id="6" name="מלבן 5">
            <a:extLst>
              <a:ext uri="{FF2B5EF4-FFF2-40B4-BE49-F238E27FC236}">
                <a16:creationId xmlns:a16="http://schemas.microsoft.com/office/drawing/2014/main" id="{CA7EC64B-670A-CC0B-AD90-6163442DE5B9}"/>
              </a:ext>
            </a:extLst>
          </p:cNvPr>
          <p:cNvSpPr/>
          <p:nvPr/>
        </p:nvSpPr>
        <p:spPr>
          <a:xfrm>
            <a:off x="5588000" y="4419600"/>
            <a:ext cx="1016000" cy="25400"/>
          </a:xfrm>
          <a:prstGeom prst="rect">
            <a:avLst/>
          </a:prstGeom>
          <a:solidFill>
            <a:srgbClr val="896EC0">
              <a:alpha val="70000"/>
            </a:srgbClr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7" name="תיבת טקסט 6">
            <a:extLst>
              <a:ext uri="{FF2B5EF4-FFF2-40B4-BE49-F238E27FC236}">
                <a16:creationId xmlns:a16="http://schemas.microsoft.com/office/drawing/2014/main" id="{F0361C95-7F18-6C3A-E02F-807AC48428AF}"/>
              </a:ext>
            </a:extLst>
          </p:cNvPr>
          <p:cNvSpPr txBox="1"/>
          <p:nvPr/>
        </p:nvSpPr>
        <p:spPr>
          <a:xfrm>
            <a:off x="508000" y="6426200"/>
            <a:ext cx="3810000" cy="215444"/>
          </a:xfrm>
          <a:prstGeom prst="rect">
            <a:avLst/>
          </a:prstGeom>
          <a:noFill/>
        </p:spPr>
        <p:txBody>
          <a:bodyPr vert="horz" wrap="square" rtlCol="1">
            <a:spAutoFit/>
          </a:bodyPr>
          <a:lstStyle/>
          <a:p>
            <a:pPr algn="l"/>
            <a:r>
              <a:rPr lang="en-US" sz="800" spc="200">
                <a:solidFill>
                  <a:srgbClr val="4A3B7A"/>
                </a:solidFill>
                <a:latin typeface="Sora" pitchFamily="2" charset="0"/>
              </a:rPr>
              <a:t>MINDSET AI SYSTEMS</a:t>
            </a:r>
            <a:endParaRPr lang="he-IL" sz="800" spc="200">
              <a:solidFill>
                <a:srgbClr val="4A3B7A"/>
              </a:solidFill>
              <a:latin typeface="Sora" pitchFamily="2" charset="0"/>
            </a:endParaRPr>
          </a:p>
        </p:txBody>
      </p:sp>
      <p:sp>
        <p:nvSpPr>
          <p:cNvPr id="8" name="תיבת טקסט 7">
            <a:extLst>
              <a:ext uri="{FF2B5EF4-FFF2-40B4-BE49-F238E27FC236}">
                <a16:creationId xmlns:a16="http://schemas.microsoft.com/office/drawing/2014/main" id="{3B24364F-A733-4E4C-EBA7-6193793D8477}"/>
              </a:ext>
            </a:extLst>
          </p:cNvPr>
          <p:cNvSpPr txBox="1"/>
          <p:nvPr/>
        </p:nvSpPr>
        <p:spPr>
          <a:xfrm>
            <a:off x="7874000" y="6426200"/>
            <a:ext cx="3810000" cy="215444"/>
          </a:xfrm>
          <a:prstGeom prst="rect">
            <a:avLst/>
          </a:prstGeom>
          <a:noFill/>
        </p:spPr>
        <p:txBody>
          <a:bodyPr vert="horz" wrap="square" rtlCol="1">
            <a:spAutoFit/>
          </a:bodyPr>
          <a:lstStyle/>
          <a:p>
            <a:r>
              <a:rPr lang="en-US" sz="800" spc="200">
                <a:solidFill>
                  <a:srgbClr val="4A3B7A"/>
                </a:solidFill>
                <a:latin typeface="Sora" pitchFamily="2" charset="0"/>
              </a:rPr>
              <a:t>AI YOUR MIND</a:t>
            </a:r>
            <a:endParaRPr lang="he-IL" sz="800" spc="200">
              <a:solidFill>
                <a:srgbClr val="4A3B7A"/>
              </a:solidFill>
              <a:latin typeface="Sora" pitchFamily="2" charset="0"/>
            </a:endParaRPr>
          </a:p>
        </p:txBody>
      </p:sp>
      <p:pic>
        <p:nvPicPr>
          <p:cNvPr id="10" name="תמונה 9">
            <a:extLst>
              <a:ext uri="{FF2B5EF4-FFF2-40B4-BE49-F238E27FC236}">
                <a16:creationId xmlns:a16="http://schemas.microsoft.com/office/drawing/2014/main" id="{A1CB1D40-B2BD-B34E-17C7-3E9CA2B23507}"/>
              </a:ext>
            </a:extLst>
          </p:cNvPr>
          <p:cNvPicPr>
            <a:picLocks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07100" y="6375400"/>
            <a:ext cx="177800" cy="209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04861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תמונה 2">
            <a:extLst>
              <a:ext uri="{FF2B5EF4-FFF2-40B4-BE49-F238E27FC236}">
                <a16:creationId xmlns:a16="http://schemas.microsoft.com/office/drawing/2014/main" id="{5BFCF742-CB46-6CB0-7817-A4851C190641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8000" y="330200"/>
            <a:ext cx="1524000" cy="323292"/>
          </a:xfrm>
          <a:prstGeom prst="rect">
            <a:avLst/>
          </a:prstGeom>
        </p:spPr>
      </p:pic>
      <p:sp>
        <p:nvSpPr>
          <p:cNvPr id="4" name="תיבת טקסט 3">
            <a:extLst>
              <a:ext uri="{FF2B5EF4-FFF2-40B4-BE49-F238E27FC236}">
                <a16:creationId xmlns:a16="http://schemas.microsoft.com/office/drawing/2014/main" id="{9F4E0F58-4D62-3F14-8A76-C9FD7E24A4C4}"/>
              </a:ext>
            </a:extLst>
          </p:cNvPr>
          <p:cNvSpPr txBox="1"/>
          <p:nvPr/>
        </p:nvSpPr>
        <p:spPr>
          <a:xfrm>
            <a:off x="3048000" y="787400"/>
            <a:ext cx="8636000" cy="584775"/>
          </a:xfrm>
          <a:prstGeom prst="rect">
            <a:avLst/>
          </a:prstGeom>
          <a:noFill/>
        </p:spPr>
        <p:txBody>
          <a:bodyPr vert="horz" wrap="square" rtlCol="1">
            <a:spAutoFit/>
          </a:bodyPr>
          <a:lstStyle/>
          <a:p>
            <a:r>
              <a:rPr lang="he-IL" sz="3200">
                <a:solidFill>
                  <a:srgbClr val="4A3B7A"/>
                </a:solidFill>
                <a:latin typeface="Heebo ExtraBold" pitchFamily="2" charset="-79"/>
              </a:rPr>
              <a:t>כותרת הפרק במשפט אחד</a:t>
            </a:r>
          </a:p>
        </p:txBody>
      </p:sp>
      <p:sp>
        <p:nvSpPr>
          <p:cNvPr id="5" name="מלבן 4">
            <a:extLst>
              <a:ext uri="{FF2B5EF4-FFF2-40B4-BE49-F238E27FC236}">
                <a16:creationId xmlns:a16="http://schemas.microsoft.com/office/drawing/2014/main" id="{1BB5385A-44BF-336F-52FD-486A32917468}"/>
              </a:ext>
            </a:extLst>
          </p:cNvPr>
          <p:cNvSpPr/>
          <p:nvPr/>
        </p:nvSpPr>
        <p:spPr>
          <a:xfrm>
            <a:off x="508000" y="1625600"/>
            <a:ext cx="11176000" cy="11430"/>
          </a:xfrm>
          <a:prstGeom prst="rect">
            <a:avLst/>
          </a:prstGeom>
          <a:solidFill>
            <a:srgbClr val="4A3B7A">
              <a:alpha val="30000"/>
            </a:srgbClr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6" name="תיבת טקסט 5">
            <a:extLst>
              <a:ext uri="{FF2B5EF4-FFF2-40B4-BE49-F238E27FC236}">
                <a16:creationId xmlns:a16="http://schemas.microsoft.com/office/drawing/2014/main" id="{94FA087E-0694-E467-DB58-C22C2F314523}"/>
              </a:ext>
            </a:extLst>
          </p:cNvPr>
          <p:cNvSpPr txBox="1"/>
          <p:nvPr/>
        </p:nvSpPr>
        <p:spPr>
          <a:xfrm>
            <a:off x="3810000" y="1981200"/>
            <a:ext cx="7874000" cy="323165"/>
          </a:xfrm>
          <a:prstGeom prst="rect">
            <a:avLst/>
          </a:prstGeom>
          <a:noFill/>
        </p:spPr>
        <p:txBody>
          <a:bodyPr vert="horz" wrap="square" rtlCol="1">
            <a:spAutoFit/>
          </a:bodyPr>
          <a:lstStyle/>
          <a:p>
            <a:r>
              <a:rPr lang="he-IL" sz="1500">
                <a:solidFill>
                  <a:srgbClr val="202239"/>
                </a:solidFill>
                <a:latin typeface="Heebo" pitchFamily="2" charset="-79"/>
              </a:rPr>
              <a:t>פסקת פתיחה קצרה שמסבירה את הנושא של הפרק. שורה או שתיים לכל היותר, נקי ומאוורר.</a:t>
            </a:r>
          </a:p>
        </p:txBody>
      </p:sp>
      <p:sp>
        <p:nvSpPr>
          <p:cNvPr id="7" name="תיבת טקסט 6">
            <a:extLst>
              <a:ext uri="{FF2B5EF4-FFF2-40B4-BE49-F238E27FC236}">
                <a16:creationId xmlns:a16="http://schemas.microsoft.com/office/drawing/2014/main" id="{6D91C732-E845-B2E8-804D-94DD7759440E}"/>
              </a:ext>
            </a:extLst>
          </p:cNvPr>
          <p:cNvSpPr txBox="1"/>
          <p:nvPr/>
        </p:nvSpPr>
        <p:spPr>
          <a:xfrm>
            <a:off x="3810000" y="3276600"/>
            <a:ext cx="7874000" cy="1092607"/>
          </a:xfrm>
          <a:prstGeom prst="rect">
            <a:avLst/>
          </a:prstGeom>
          <a:noFill/>
        </p:spPr>
        <p:txBody>
          <a:bodyPr vert="horz" wrap="square" rtlCol="1">
            <a:spAutoFit/>
          </a:bodyPr>
          <a:lstStyle/>
          <a:p>
            <a:pPr marL="342900" indent="-342900">
              <a:spcAft>
                <a:spcPts val="1200"/>
              </a:spcAft>
              <a:buClr>
                <a:srgbClr val="896EC0"/>
              </a:buClr>
              <a:buFont typeface="+mj-lt"/>
              <a:buChar char="•"/>
            </a:pPr>
            <a:r>
              <a:rPr lang="he-IL" sz="1500">
                <a:solidFill>
                  <a:srgbClr val="202239"/>
                </a:solidFill>
                <a:latin typeface="Heebo" pitchFamily="2" charset="-79"/>
              </a:rPr>
              <a:t>נקודה ראשונה חשובה של הפרק</a:t>
            </a:r>
          </a:p>
          <a:p>
            <a:pPr marL="342900" indent="-342900">
              <a:spcAft>
                <a:spcPts val="1200"/>
              </a:spcAft>
              <a:buClr>
                <a:srgbClr val="896EC0"/>
              </a:buClr>
              <a:buFont typeface="+mj-lt"/>
              <a:buChar char="•"/>
            </a:pPr>
            <a:r>
              <a:rPr lang="he-IL" sz="1500">
                <a:solidFill>
                  <a:srgbClr val="202239"/>
                </a:solidFill>
                <a:latin typeface="Heebo" pitchFamily="2" charset="-79"/>
              </a:rPr>
              <a:t>נקודה שנייה עם פירוט קצר</a:t>
            </a:r>
          </a:p>
          <a:p>
            <a:pPr marL="342900" indent="-342900">
              <a:spcAft>
                <a:spcPts val="1200"/>
              </a:spcAft>
              <a:buClr>
                <a:srgbClr val="896EC0"/>
              </a:buClr>
              <a:buFont typeface="+mj-lt"/>
              <a:buChar char="•"/>
            </a:pPr>
            <a:r>
              <a:rPr lang="he-IL" sz="1500">
                <a:solidFill>
                  <a:srgbClr val="202239"/>
                </a:solidFill>
                <a:latin typeface="Heebo" pitchFamily="2" charset="-79"/>
              </a:rPr>
              <a:t>נקודה שלישית לסיום</a:t>
            </a:r>
          </a:p>
        </p:txBody>
      </p:sp>
      <p:sp>
        <p:nvSpPr>
          <p:cNvPr id="8" name="תיבת טקסט 7">
            <a:extLst>
              <a:ext uri="{FF2B5EF4-FFF2-40B4-BE49-F238E27FC236}">
                <a16:creationId xmlns:a16="http://schemas.microsoft.com/office/drawing/2014/main" id="{2EAC15AA-0C8E-AEE4-531A-3D3A1E47E8DF}"/>
              </a:ext>
            </a:extLst>
          </p:cNvPr>
          <p:cNvSpPr txBox="1"/>
          <p:nvPr/>
        </p:nvSpPr>
        <p:spPr>
          <a:xfrm>
            <a:off x="508000" y="6426200"/>
            <a:ext cx="3810000" cy="215444"/>
          </a:xfrm>
          <a:prstGeom prst="rect">
            <a:avLst/>
          </a:prstGeom>
          <a:noFill/>
        </p:spPr>
        <p:txBody>
          <a:bodyPr vert="horz" wrap="square" rtlCol="1">
            <a:spAutoFit/>
          </a:bodyPr>
          <a:lstStyle/>
          <a:p>
            <a:pPr algn="l"/>
            <a:r>
              <a:rPr lang="en-US" sz="800" spc="200">
                <a:solidFill>
                  <a:srgbClr val="4A3B7A"/>
                </a:solidFill>
                <a:latin typeface="Sora" pitchFamily="2" charset="0"/>
              </a:rPr>
              <a:t>MINDSET AI SYSTEMS</a:t>
            </a:r>
            <a:endParaRPr lang="he-IL" sz="800" spc="200">
              <a:solidFill>
                <a:srgbClr val="4A3B7A"/>
              </a:solidFill>
              <a:latin typeface="Sora" pitchFamily="2" charset="0"/>
            </a:endParaRPr>
          </a:p>
        </p:txBody>
      </p:sp>
      <p:sp>
        <p:nvSpPr>
          <p:cNvPr id="9" name="תיבת טקסט 8">
            <a:extLst>
              <a:ext uri="{FF2B5EF4-FFF2-40B4-BE49-F238E27FC236}">
                <a16:creationId xmlns:a16="http://schemas.microsoft.com/office/drawing/2014/main" id="{F729C1FA-09CC-C777-DF39-A9BADA6C6EC2}"/>
              </a:ext>
            </a:extLst>
          </p:cNvPr>
          <p:cNvSpPr txBox="1"/>
          <p:nvPr/>
        </p:nvSpPr>
        <p:spPr>
          <a:xfrm>
            <a:off x="7874000" y="6426200"/>
            <a:ext cx="3810000" cy="215444"/>
          </a:xfrm>
          <a:prstGeom prst="rect">
            <a:avLst/>
          </a:prstGeom>
          <a:noFill/>
        </p:spPr>
        <p:txBody>
          <a:bodyPr vert="horz" wrap="square" rtlCol="1">
            <a:spAutoFit/>
          </a:bodyPr>
          <a:lstStyle/>
          <a:p>
            <a:r>
              <a:rPr lang="en-US" sz="800" spc="200">
                <a:solidFill>
                  <a:srgbClr val="4A3B7A"/>
                </a:solidFill>
                <a:latin typeface="Sora" pitchFamily="2" charset="0"/>
              </a:rPr>
              <a:t>AI YOUR MIND</a:t>
            </a:r>
            <a:endParaRPr lang="he-IL" sz="800" spc="200">
              <a:solidFill>
                <a:srgbClr val="4A3B7A"/>
              </a:solidFill>
              <a:latin typeface="Sora" pitchFamily="2" charset="0"/>
            </a:endParaRPr>
          </a:p>
        </p:txBody>
      </p:sp>
      <p:pic>
        <p:nvPicPr>
          <p:cNvPr id="11" name="תמונה 10">
            <a:extLst>
              <a:ext uri="{FF2B5EF4-FFF2-40B4-BE49-F238E27FC236}">
                <a16:creationId xmlns:a16="http://schemas.microsoft.com/office/drawing/2014/main" id="{38793DA4-31D5-7DA3-DE67-922680691953}"/>
              </a:ext>
            </a:extLst>
          </p:cNvPr>
          <p:cNvPicPr>
            <a:picLocks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07100" y="6375400"/>
            <a:ext cx="177800" cy="209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97821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תמונה 2">
            <a:extLst>
              <a:ext uri="{FF2B5EF4-FFF2-40B4-BE49-F238E27FC236}">
                <a16:creationId xmlns:a16="http://schemas.microsoft.com/office/drawing/2014/main" id="{595E1C1C-E1F7-BACF-B4A1-609E0AD9C125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8000" y="330200"/>
            <a:ext cx="1524000" cy="323292"/>
          </a:xfrm>
          <a:prstGeom prst="rect">
            <a:avLst/>
          </a:prstGeom>
        </p:spPr>
      </p:pic>
      <p:sp>
        <p:nvSpPr>
          <p:cNvPr id="4" name="תיבת טקסט 3">
            <a:extLst>
              <a:ext uri="{FF2B5EF4-FFF2-40B4-BE49-F238E27FC236}">
                <a16:creationId xmlns:a16="http://schemas.microsoft.com/office/drawing/2014/main" id="{85480E19-6C23-6BAB-0204-FF0319AD7F24}"/>
              </a:ext>
            </a:extLst>
          </p:cNvPr>
          <p:cNvSpPr txBox="1"/>
          <p:nvPr/>
        </p:nvSpPr>
        <p:spPr>
          <a:xfrm>
            <a:off x="3048000" y="787400"/>
            <a:ext cx="8636000" cy="584775"/>
          </a:xfrm>
          <a:prstGeom prst="rect">
            <a:avLst/>
          </a:prstGeom>
          <a:noFill/>
        </p:spPr>
        <p:txBody>
          <a:bodyPr vert="horz" wrap="square" rtlCol="1">
            <a:spAutoFit/>
          </a:bodyPr>
          <a:lstStyle/>
          <a:p>
            <a:r>
              <a:rPr lang="he-IL" sz="3200">
                <a:solidFill>
                  <a:srgbClr val="4A3B7A"/>
                </a:solidFill>
                <a:latin typeface="Heebo ExtraBold" pitchFamily="2" charset="-79"/>
              </a:rPr>
              <a:t>שתי נקודות מבט</a:t>
            </a:r>
          </a:p>
        </p:txBody>
      </p:sp>
      <p:sp>
        <p:nvSpPr>
          <p:cNvPr id="5" name="מלבן 4">
            <a:extLst>
              <a:ext uri="{FF2B5EF4-FFF2-40B4-BE49-F238E27FC236}">
                <a16:creationId xmlns:a16="http://schemas.microsoft.com/office/drawing/2014/main" id="{F16FCDD7-620B-0827-3934-C659CAECF325}"/>
              </a:ext>
            </a:extLst>
          </p:cNvPr>
          <p:cNvSpPr/>
          <p:nvPr/>
        </p:nvSpPr>
        <p:spPr>
          <a:xfrm>
            <a:off x="508000" y="1625600"/>
            <a:ext cx="11176000" cy="11430"/>
          </a:xfrm>
          <a:prstGeom prst="rect">
            <a:avLst/>
          </a:prstGeom>
          <a:solidFill>
            <a:srgbClr val="4A3B7A">
              <a:alpha val="30000"/>
            </a:srgbClr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6" name="תיבת טקסט 5">
            <a:extLst>
              <a:ext uri="{FF2B5EF4-FFF2-40B4-BE49-F238E27FC236}">
                <a16:creationId xmlns:a16="http://schemas.microsoft.com/office/drawing/2014/main" id="{730E59B9-F221-C366-0D97-BAFD22EB9DB4}"/>
              </a:ext>
            </a:extLst>
          </p:cNvPr>
          <p:cNvSpPr txBox="1"/>
          <p:nvPr/>
        </p:nvSpPr>
        <p:spPr>
          <a:xfrm>
            <a:off x="6350000" y="2032000"/>
            <a:ext cx="5080000" cy="369332"/>
          </a:xfrm>
          <a:prstGeom prst="rect">
            <a:avLst/>
          </a:prstGeom>
          <a:noFill/>
        </p:spPr>
        <p:txBody>
          <a:bodyPr vert="horz" wrap="square" rtlCol="1">
            <a:spAutoFit/>
          </a:bodyPr>
          <a:lstStyle/>
          <a:p>
            <a:r>
              <a:rPr lang="he-IL" b="1">
                <a:solidFill>
                  <a:srgbClr val="4A3B7A"/>
                </a:solidFill>
                <a:latin typeface="Heebo" pitchFamily="2" charset="-79"/>
              </a:rPr>
              <a:t>האתגר</a:t>
            </a:r>
          </a:p>
        </p:txBody>
      </p:sp>
      <p:sp>
        <p:nvSpPr>
          <p:cNvPr id="7" name="תיבת טקסט 6">
            <a:extLst>
              <a:ext uri="{FF2B5EF4-FFF2-40B4-BE49-F238E27FC236}">
                <a16:creationId xmlns:a16="http://schemas.microsoft.com/office/drawing/2014/main" id="{FD5FB5EA-0ACB-5BFB-D0C2-33FEA73D0BDE}"/>
              </a:ext>
            </a:extLst>
          </p:cNvPr>
          <p:cNvSpPr txBox="1"/>
          <p:nvPr/>
        </p:nvSpPr>
        <p:spPr>
          <a:xfrm>
            <a:off x="6350000" y="2616200"/>
            <a:ext cx="5080000" cy="1046440"/>
          </a:xfrm>
          <a:prstGeom prst="rect">
            <a:avLst/>
          </a:prstGeom>
          <a:noFill/>
        </p:spPr>
        <p:txBody>
          <a:bodyPr vert="horz" wrap="square" rtlCol="1">
            <a:spAutoFit/>
          </a:bodyPr>
          <a:lstStyle/>
          <a:p>
            <a:pPr marL="342900" indent="-342900">
              <a:spcAft>
                <a:spcPts val="1200"/>
              </a:spcAft>
              <a:buClr>
                <a:srgbClr val="4A3B7A"/>
              </a:buClr>
              <a:buFont typeface="+mj-lt"/>
              <a:buChar char="•"/>
            </a:pPr>
            <a:r>
              <a:rPr lang="he-IL" sz="1400">
                <a:solidFill>
                  <a:srgbClr val="202239"/>
                </a:solidFill>
                <a:latin typeface="Heebo" pitchFamily="2" charset="-79"/>
              </a:rPr>
              <a:t>תהליך ידני שגוזל שעות</a:t>
            </a:r>
          </a:p>
          <a:p>
            <a:pPr marL="342900" indent="-342900">
              <a:spcAft>
                <a:spcPts val="1200"/>
              </a:spcAft>
              <a:buClr>
                <a:srgbClr val="4A3B7A"/>
              </a:buClr>
              <a:buFont typeface="+mj-lt"/>
              <a:buChar char="•"/>
            </a:pPr>
            <a:r>
              <a:rPr lang="he-IL" sz="1400">
                <a:solidFill>
                  <a:srgbClr val="202239"/>
                </a:solidFill>
                <a:latin typeface="Heebo" pitchFamily="2" charset="-79"/>
              </a:rPr>
              <a:t>טעויות שמתגלות מאוחר</a:t>
            </a:r>
          </a:p>
          <a:p>
            <a:pPr marL="342900" indent="-342900">
              <a:spcAft>
                <a:spcPts val="1200"/>
              </a:spcAft>
              <a:buClr>
                <a:srgbClr val="4A3B7A"/>
              </a:buClr>
              <a:buFont typeface="+mj-lt"/>
              <a:buChar char="•"/>
            </a:pPr>
            <a:r>
              <a:rPr lang="he-IL" sz="1400">
                <a:solidFill>
                  <a:srgbClr val="202239"/>
                </a:solidFill>
                <a:latin typeface="Heebo" pitchFamily="2" charset="-79"/>
              </a:rPr>
              <a:t>אין תמונת מצב אחת</a:t>
            </a:r>
          </a:p>
        </p:txBody>
      </p:sp>
      <p:sp>
        <p:nvSpPr>
          <p:cNvPr id="8" name="תיבת טקסט 7">
            <a:extLst>
              <a:ext uri="{FF2B5EF4-FFF2-40B4-BE49-F238E27FC236}">
                <a16:creationId xmlns:a16="http://schemas.microsoft.com/office/drawing/2014/main" id="{456C9147-AEE8-B862-7E89-D7DE9EF42936}"/>
              </a:ext>
            </a:extLst>
          </p:cNvPr>
          <p:cNvSpPr txBox="1"/>
          <p:nvPr/>
        </p:nvSpPr>
        <p:spPr>
          <a:xfrm>
            <a:off x="762000" y="2032000"/>
            <a:ext cx="5080000" cy="369332"/>
          </a:xfrm>
          <a:prstGeom prst="rect">
            <a:avLst/>
          </a:prstGeom>
          <a:noFill/>
        </p:spPr>
        <p:txBody>
          <a:bodyPr vert="horz" wrap="square" rtlCol="1">
            <a:spAutoFit/>
          </a:bodyPr>
          <a:lstStyle/>
          <a:p>
            <a:r>
              <a:rPr lang="he-IL" b="1">
                <a:solidFill>
                  <a:srgbClr val="4A3B7A"/>
                </a:solidFill>
                <a:latin typeface="Heebo" pitchFamily="2" charset="-79"/>
              </a:rPr>
              <a:t>הפתרון</a:t>
            </a:r>
          </a:p>
        </p:txBody>
      </p:sp>
      <p:sp>
        <p:nvSpPr>
          <p:cNvPr id="9" name="תיבת טקסט 8">
            <a:extLst>
              <a:ext uri="{FF2B5EF4-FFF2-40B4-BE49-F238E27FC236}">
                <a16:creationId xmlns:a16="http://schemas.microsoft.com/office/drawing/2014/main" id="{CC8D288E-C8CD-5E13-BC5F-832211C25674}"/>
              </a:ext>
            </a:extLst>
          </p:cNvPr>
          <p:cNvSpPr txBox="1"/>
          <p:nvPr/>
        </p:nvSpPr>
        <p:spPr>
          <a:xfrm>
            <a:off x="762000" y="2616200"/>
            <a:ext cx="5080000" cy="1046440"/>
          </a:xfrm>
          <a:prstGeom prst="rect">
            <a:avLst/>
          </a:prstGeom>
          <a:noFill/>
        </p:spPr>
        <p:txBody>
          <a:bodyPr vert="horz" wrap="square" rtlCol="1">
            <a:spAutoFit/>
          </a:bodyPr>
          <a:lstStyle/>
          <a:p>
            <a:pPr marL="342900" indent="-342900">
              <a:spcAft>
                <a:spcPts val="1200"/>
              </a:spcAft>
              <a:buClr>
                <a:srgbClr val="896EC0"/>
              </a:buClr>
              <a:buFont typeface="+mj-lt"/>
              <a:buChar char="•"/>
            </a:pPr>
            <a:r>
              <a:rPr lang="he-IL" sz="1400">
                <a:solidFill>
                  <a:srgbClr val="202239"/>
                </a:solidFill>
                <a:latin typeface="Heebo" pitchFamily="2" charset="-79"/>
              </a:rPr>
              <a:t>אוטומציה מקצה לקצה</a:t>
            </a:r>
          </a:p>
          <a:p>
            <a:pPr marL="342900" indent="-342900">
              <a:spcAft>
                <a:spcPts val="1200"/>
              </a:spcAft>
              <a:buClr>
                <a:srgbClr val="896EC0"/>
              </a:buClr>
              <a:buFont typeface="+mj-lt"/>
              <a:buChar char="•"/>
            </a:pPr>
            <a:r>
              <a:rPr lang="he-IL" sz="1400">
                <a:solidFill>
                  <a:srgbClr val="202239"/>
                </a:solidFill>
                <a:latin typeface="Heebo" pitchFamily="2" charset="-79"/>
              </a:rPr>
              <a:t>בקרה בזמן אמת</a:t>
            </a:r>
          </a:p>
          <a:p>
            <a:pPr marL="342900" indent="-342900">
              <a:spcAft>
                <a:spcPts val="1200"/>
              </a:spcAft>
              <a:buClr>
                <a:srgbClr val="896EC0"/>
              </a:buClr>
              <a:buFont typeface="+mj-lt"/>
              <a:buChar char="•"/>
            </a:pPr>
            <a:r>
              <a:rPr lang="he-IL" sz="1400">
                <a:solidFill>
                  <a:srgbClr val="202239"/>
                </a:solidFill>
                <a:latin typeface="Heebo" pitchFamily="2" charset="-79"/>
              </a:rPr>
              <a:t>דשבורד אחד לכל העסק</a:t>
            </a:r>
          </a:p>
        </p:txBody>
      </p:sp>
      <p:sp>
        <p:nvSpPr>
          <p:cNvPr id="10" name="מלבן 9">
            <a:extLst>
              <a:ext uri="{FF2B5EF4-FFF2-40B4-BE49-F238E27FC236}">
                <a16:creationId xmlns:a16="http://schemas.microsoft.com/office/drawing/2014/main" id="{790714BC-258E-D49E-C5AA-F7A197AE1DF6}"/>
              </a:ext>
            </a:extLst>
          </p:cNvPr>
          <p:cNvSpPr/>
          <p:nvPr/>
        </p:nvSpPr>
        <p:spPr>
          <a:xfrm>
            <a:off x="6089650" y="2032000"/>
            <a:ext cx="12700" cy="3048000"/>
          </a:xfrm>
          <a:prstGeom prst="rect">
            <a:avLst/>
          </a:prstGeom>
          <a:solidFill>
            <a:srgbClr val="4A3B7A">
              <a:alpha val="25000"/>
            </a:srgbClr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1" name="תיבת טקסט 10">
            <a:extLst>
              <a:ext uri="{FF2B5EF4-FFF2-40B4-BE49-F238E27FC236}">
                <a16:creationId xmlns:a16="http://schemas.microsoft.com/office/drawing/2014/main" id="{19D46EBB-89A3-C903-A530-560CE116A35F}"/>
              </a:ext>
            </a:extLst>
          </p:cNvPr>
          <p:cNvSpPr txBox="1"/>
          <p:nvPr/>
        </p:nvSpPr>
        <p:spPr>
          <a:xfrm>
            <a:off x="508000" y="6426200"/>
            <a:ext cx="3810000" cy="215444"/>
          </a:xfrm>
          <a:prstGeom prst="rect">
            <a:avLst/>
          </a:prstGeom>
          <a:noFill/>
        </p:spPr>
        <p:txBody>
          <a:bodyPr vert="horz" wrap="square" rtlCol="1">
            <a:spAutoFit/>
          </a:bodyPr>
          <a:lstStyle/>
          <a:p>
            <a:pPr algn="l"/>
            <a:r>
              <a:rPr lang="en-US" sz="800" spc="200">
                <a:solidFill>
                  <a:srgbClr val="4A3B7A"/>
                </a:solidFill>
                <a:latin typeface="Sora" pitchFamily="2" charset="0"/>
              </a:rPr>
              <a:t>MINDSET AI SYSTEMS</a:t>
            </a:r>
            <a:endParaRPr lang="he-IL" sz="800" spc="200">
              <a:solidFill>
                <a:srgbClr val="4A3B7A"/>
              </a:solidFill>
              <a:latin typeface="Sora" pitchFamily="2" charset="0"/>
            </a:endParaRPr>
          </a:p>
        </p:txBody>
      </p:sp>
      <p:sp>
        <p:nvSpPr>
          <p:cNvPr id="12" name="תיבת טקסט 11">
            <a:extLst>
              <a:ext uri="{FF2B5EF4-FFF2-40B4-BE49-F238E27FC236}">
                <a16:creationId xmlns:a16="http://schemas.microsoft.com/office/drawing/2014/main" id="{1239B543-6BE9-0183-0CA9-CBCA42DAD94F}"/>
              </a:ext>
            </a:extLst>
          </p:cNvPr>
          <p:cNvSpPr txBox="1"/>
          <p:nvPr/>
        </p:nvSpPr>
        <p:spPr>
          <a:xfrm>
            <a:off x="7874000" y="6426200"/>
            <a:ext cx="3810000" cy="215444"/>
          </a:xfrm>
          <a:prstGeom prst="rect">
            <a:avLst/>
          </a:prstGeom>
          <a:noFill/>
        </p:spPr>
        <p:txBody>
          <a:bodyPr vert="horz" wrap="square" rtlCol="1">
            <a:spAutoFit/>
          </a:bodyPr>
          <a:lstStyle/>
          <a:p>
            <a:r>
              <a:rPr lang="en-US" sz="800" spc="200">
                <a:solidFill>
                  <a:srgbClr val="4A3B7A"/>
                </a:solidFill>
                <a:latin typeface="Sora" pitchFamily="2" charset="0"/>
              </a:rPr>
              <a:t>AI YOUR MIND</a:t>
            </a:r>
            <a:endParaRPr lang="he-IL" sz="800" spc="200">
              <a:solidFill>
                <a:srgbClr val="4A3B7A"/>
              </a:solidFill>
              <a:latin typeface="Sora" pitchFamily="2" charset="0"/>
            </a:endParaRPr>
          </a:p>
        </p:txBody>
      </p:sp>
      <p:pic>
        <p:nvPicPr>
          <p:cNvPr id="14" name="תמונה 13">
            <a:extLst>
              <a:ext uri="{FF2B5EF4-FFF2-40B4-BE49-F238E27FC236}">
                <a16:creationId xmlns:a16="http://schemas.microsoft.com/office/drawing/2014/main" id="{AFFE9B42-7972-17CE-F015-46AC4296226F}"/>
              </a:ext>
            </a:extLst>
          </p:cNvPr>
          <p:cNvPicPr>
            <a:picLocks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07100" y="6375400"/>
            <a:ext cx="177800" cy="209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75872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תמונה 2">
            <a:extLst>
              <a:ext uri="{FF2B5EF4-FFF2-40B4-BE49-F238E27FC236}">
                <a16:creationId xmlns:a16="http://schemas.microsoft.com/office/drawing/2014/main" id="{BC7D7693-6F51-FC15-EECA-BB637CD14C8D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8000" y="330200"/>
            <a:ext cx="1524000" cy="323292"/>
          </a:xfrm>
          <a:prstGeom prst="rect">
            <a:avLst/>
          </a:prstGeom>
        </p:spPr>
      </p:pic>
      <p:sp>
        <p:nvSpPr>
          <p:cNvPr id="4" name="תיבת טקסט 3">
            <a:extLst>
              <a:ext uri="{FF2B5EF4-FFF2-40B4-BE49-F238E27FC236}">
                <a16:creationId xmlns:a16="http://schemas.microsoft.com/office/drawing/2014/main" id="{249211FC-635E-C714-CAF4-7E3C0C265AC8}"/>
              </a:ext>
            </a:extLst>
          </p:cNvPr>
          <p:cNvSpPr txBox="1"/>
          <p:nvPr/>
        </p:nvSpPr>
        <p:spPr>
          <a:xfrm>
            <a:off x="3048000" y="787400"/>
            <a:ext cx="8636000" cy="584775"/>
          </a:xfrm>
          <a:prstGeom prst="rect">
            <a:avLst/>
          </a:prstGeom>
          <a:noFill/>
        </p:spPr>
        <p:txBody>
          <a:bodyPr vert="horz" wrap="square" rtlCol="1">
            <a:spAutoFit/>
          </a:bodyPr>
          <a:lstStyle/>
          <a:p>
            <a:r>
              <a:rPr lang="he-IL" sz="3200">
                <a:solidFill>
                  <a:srgbClr val="4A3B7A"/>
                </a:solidFill>
                <a:latin typeface="Heebo ExtraBold" pitchFamily="2" charset="-79"/>
              </a:rPr>
              <a:t>המספרים מדברים</a:t>
            </a:r>
          </a:p>
        </p:txBody>
      </p:sp>
      <p:sp>
        <p:nvSpPr>
          <p:cNvPr id="5" name="מלבן 4">
            <a:extLst>
              <a:ext uri="{FF2B5EF4-FFF2-40B4-BE49-F238E27FC236}">
                <a16:creationId xmlns:a16="http://schemas.microsoft.com/office/drawing/2014/main" id="{4CD4E09A-26C6-C381-B95F-F913A21D50F7}"/>
              </a:ext>
            </a:extLst>
          </p:cNvPr>
          <p:cNvSpPr/>
          <p:nvPr/>
        </p:nvSpPr>
        <p:spPr>
          <a:xfrm>
            <a:off x="508000" y="1625600"/>
            <a:ext cx="11176000" cy="11430"/>
          </a:xfrm>
          <a:prstGeom prst="rect">
            <a:avLst/>
          </a:prstGeom>
          <a:solidFill>
            <a:srgbClr val="4A3B7A">
              <a:alpha val="30000"/>
            </a:srgbClr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6" name="מלבן: פינות מעוגלות 5">
            <a:extLst>
              <a:ext uri="{FF2B5EF4-FFF2-40B4-BE49-F238E27FC236}">
                <a16:creationId xmlns:a16="http://schemas.microsoft.com/office/drawing/2014/main" id="{AEBFB8B5-3694-3572-0AF3-D3D00A85912F}"/>
              </a:ext>
            </a:extLst>
          </p:cNvPr>
          <p:cNvSpPr/>
          <p:nvPr/>
        </p:nvSpPr>
        <p:spPr>
          <a:xfrm>
            <a:off x="889000" y="2413000"/>
            <a:ext cx="3175000" cy="2286000"/>
          </a:xfrm>
          <a:prstGeom prst="roundRect">
            <a:avLst>
              <a:gd name="adj" fmla="val 7000"/>
            </a:avLst>
          </a:prstGeom>
          <a:solidFill>
            <a:srgbClr val="F6F4EF"/>
          </a:solidFill>
          <a:ln w="12700" cap="flat" cmpd="sng" algn="ctr">
            <a:solidFill>
              <a:srgbClr val="4A3B7A">
                <a:alpha val="50000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7" name="תיבת טקסט 6">
            <a:extLst>
              <a:ext uri="{FF2B5EF4-FFF2-40B4-BE49-F238E27FC236}">
                <a16:creationId xmlns:a16="http://schemas.microsoft.com/office/drawing/2014/main" id="{78FEEB07-EE36-99EB-02F4-A5149AEDB866}"/>
              </a:ext>
            </a:extLst>
          </p:cNvPr>
          <p:cNvSpPr txBox="1"/>
          <p:nvPr/>
        </p:nvSpPr>
        <p:spPr>
          <a:xfrm>
            <a:off x="889000" y="2870200"/>
            <a:ext cx="3175000" cy="707886"/>
          </a:xfrm>
          <a:prstGeom prst="rect">
            <a:avLst/>
          </a:prstGeom>
          <a:noFill/>
        </p:spPr>
        <p:txBody>
          <a:bodyPr vert="horz" wrap="square" rtlCol="1">
            <a:spAutoFit/>
          </a:bodyPr>
          <a:lstStyle/>
          <a:p>
            <a:pPr algn="ctr"/>
            <a:r>
              <a:rPr lang="he-IL" sz="4000" b="1">
                <a:solidFill>
                  <a:srgbClr val="4A3B7A"/>
                </a:solidFill>
                <a:latin typeface="Sora" pitchFamily="2" charset="0"/>
              </a:rPr>
              <a:t>97%</a:t>
            </a:r>
          </a:p>
        </p:txBody>
      </p:sp>
      <p:sp>
        <p:nvSpPr>
          <p:cNvPr id="8" name="תיבת טקסט 7">
            <a:extLst>
              <a:ext uri="{FF2B5EF4-FFF2-40B4-BE49-F238E27FC236}">
                <a16:creationId xmlns:a16="http://schemas.microsoft.com/office/drawing/2014/main" id="{C368B4EF-4EC0-1D96-795A-B9CDD33F0DCE}"/>
              </a:ext>
            </a:extLst>
          </p:cNvPr>
          <p:cNvSpPr txBox="1"/>
          <p:nvPr/>
        </p:nvSpPr>
        <p:spPr>
          <a:xfrm>
            <a:off x="1143000" y="3810000"/>
            <a:ext cx="2667000" cy="307777"/>
          </a:xfrm>
          <a:prstGeom prst="rect">
            <a:avLst/>
          </a:prstGeom>
          <a:noFill/>
        </p:spPr>
        <p:txBody>
          <a:bodyPr vert="horz" wrap="square" rtlCol="1">
            <a:spAutoFit/>
          </a:bodyPr>
          <a:lstStyle/>
          <a:p>
            <a:pPr algn="ctr"/>
            <a:r>
              <a:rPr lang="he-IL" sz="1400">
                <a:solidFill>
                  <a:srgbClr val="202239"/>
                </a:solidFill>
                <a:latin typeface="Heebo" pitchFamily="2" charset="-79"/>
              </a:rPr>
              <a:t>דיוק המערכת</a:t>
            </a:r>
          </a:p>
        </p:txBody>
      </p:sp>
      <p:sp>
        <p:nvSpPr>
          <p:cNvPr id="9" name="מלבן: פינות מעוגלות 8">
            <a:extLst>
              <a:ext uri="{FF2B5EF4-FFF2-40B4-BE49-F238E27FC236}">
                <a16:creationId xmlns:a16="http://schemas.microsoft.com/office/drawing/2014/main" id="{D7FA7529-DF67-D5F0-E67F-204F6CADCCD3}"/>
              </a:ext>
            </a:extLst>
          </p:cNvPr>
          <p:cNvSpPr/>
          <p:nvPr/>
        </p:nvSpPr>
        <p:spPr>
          <a:xfrm>
            <a:off x="4445000" y="2413000"/>
            <a:ext cx="3175000" cy="2286000"/>
          </a:xfrm>
          <a:prstGeom prst="roundRect">
            <a:avLst>
              <a:gd name="adj" fmla="val 7000"/>
            </a:avLst>
          </a:prstGeom>
          <a:solidFill>
            <a:srgbClr val="F6F4EF"/>
          </a:solidFill>
          <a:ln w="12700" cap="flat" cmpd="sng" algn="ctr">
            <a:solidFill>
              <a:srgbClr val="4A3B7A">
                <a:alpha val="50000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0" name="תיבת טקסט 9">
            <a:extLst>
              <a:ext uri="{FF2B5EF4-FFF2-40B4-BE49-F238E27FC236}">
                <a16:creationId xmlns:a16="http://schemas.microsoft.com/office/drawing/2014/main" id="{73256D14-8C73-1939-BF82-EEEF0C057555}"/>
              </a:ext>
            </a:extLst>
          </p:cNvPr>
          <p:cNvSpPr txBox="1"/>
          <p:nvPr/>
        </p:nvSpPr>
        <p:spPr>
          <a:xfrm>
            <a:off x="4445000" y="2870200"/>
            <a:ext cx="3175000" cy="707886"/>
          </a:xfrm>
          <a:prstGeom prst="rect">
            <a:avLst/>
          </a:prstGeom>
          <a:noFill/>
        </p:spPr>
        <p:txBody>
          <a:bodyPr vert="horz" wrap="square" rtlCol="1">
            <a:spAutoFit/>
          </a:bodyPr>
          <a:lstStyle/>
          <a:p>
            <a:pPr algn="ctr"/>
            <a:r>
              <a:rPr lang="en-US" sz="4000" b="1">
                <a:solidFill>
                  <a:srgbClr val="4A3B7A"/>
                </a:solidFill>
                <a:latin typeface="Sora" pitchFamily="2" charset="0"/>
              </a:rPr>
              <a:t>x11</a:t>
            </a:r>
            <a:endParaRPr lang="he-IL" sz="4000" b="1">
              <a:solidFill>
                <a:srgbClr val="4A3B7A"/>
              </a:solidFill>
              <a:latin typeface="Sora" pitchFamily="2" charset="0"/>
            </a:endParaRPr>
          </a:p>
        </p:txBody>
      </p:sp>
      <p:sp>
        <p:nvSpPr>
          <p:cNvPr id="11" name="תיבת טקסט 10">
            <a:extLst>
              <a:ext uri="{FF2B5EF4-FFF2-40B4-BE49-F238E27FC236}">
                <a16:creationId xmlns:a16="http://schemas.microsoft.com/office/drawing/2014/main" id="{342FB411-76C7-1330-E012-28BA350BD796}"/>
              </a:ext>
            </a:extLst>
          </p:cNvPr>
          <p:cNvSpPr txBox="1"/>
          <p:nvPr/>
        </p:nvSpPr>
        <p:spPr>
          <a:xfrm>
            <a:off x="4699000" y="3810000"/>
            <a:ext cx="2667000" cy="307777"/>
          </a:xfrm>
          <a:prstGeom prst="rect">
            <a:avLst/>
          </a:prstGeom>
          <a:noFill/>
        </p:spPr>
        <p:txBody>
          <a:bodyPr vert="horz" wrap="square" rtlCol="1">
            <a:spAutoFit/>
          </a:bodyPr>
          <a:lstStyle/>
          <a:p>
            <a:pPr algn="ctr"/>
            <a:r>
              <a:rPr lang="he-IL" sz="1400">
                <a:solidFill>
                  <a:srgbClr val="202239"/>
                </a:solidFill>
                <a:latin typeface="Heebo" pitchFamily="2" charset="-79"/>
              </a:rPr>
              <a:t>מהירות מול תהליך ידני</a:t>
            </a:r>
          </a:p>
        </p:txBody>
      </p:sp>
      <p:sp>
        <p:nvSpPr>
          <p:cNvPr id="12" name="מלבן: פינות מעוגלות 11">
            <a:extLst>
              <a:ext uri="{FF2B5EF4-FFF2-40B4-BE49-F238E27FC236}">
                <a16:creationId xmlns:a16="http://schemas.microsoft.com/office/drawing/2014/main" id="{2A4A2BF3-3B68-8AB4-C9A1-7993DCF55FF0}"/>
              </a:ext>
            </a:extLst>
          </p:cNvPr>
          <p:cNvSpPr/>
          <p:nvPr/>
        </p:nvSpPr>
        <p:spPr>
          <a:xfrm>
            <a:off x="8001000" y="2413000"/>
            <a:ext cx="3175000" cy="2286000"/>
          </a:xfrm>
          <a:prstGeom prst="roundRect">
            <a:avLst>
              <a:gd name="adj" fmla="val 7000"/>
            </a:avLst>
          </a:prstGeom>
          <a:solidFill>
            <a:srgbClr val="F6F4EF"/>
          </a:solidFill>
          <a:ln w="12700" cap="flat" cmpd="sng" algn="ctr">
            <a:solidFill>
              <a:srgbClr val="4A3B7A">
                <a:alpha val="50000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3" name="תיבת טקסט 12">
            <a:extLst>
              <a:ext uri="{FF2B5EF4-FFF2-40B4-BE49-F238E27FC236}">
                <a16:creationId xmlns:a16="http://schemas.microsoft.com/office/drawing/2014/main" id="{5679142B-6B21-9CD8-19D0-011B3AF2D35D}"/>
              </a:ext>
            </a:extLst>
          </p:cNvPr>
          <p:cNvSpPr txBox="1"/>
          <p:nvPr/>
        </p:nvSpPr>
        <p:spPr>
          <a:xfrm>
            <a:off x="8001000" y="2870200"/>
            <a:ext cx="3175000" cy="707886"/>
          </a:xfrm>
          <a:prstGeom prst="rect">
            <a:avLst/>
          </a:prstGeom>
          <a:noFill/>
        </p:spPr>
        <p:txBody>
          <a:bodyPr vert="horz" wrap="square" rtlCol="1">
            <a:spAutoFit/>
          </a:bodyPr>
          <a:lstStyle/>
          <a:p>
            <a:pPr algn="ctr"/>
            <a:r>
              <a:rPr lang="he-IL" sz="4000" b="1">
                <a:solidFill>
                  <a:srgbClr val="4A3B7A"/>
                </a:solidFill>
                <a:latin typeface="Sora" pitchFamily="2" charset="0"/>
              </a:rPr>
              <a:t>24/7</a:t>
            </a:r>
          </a:p>
        </p:txBody>
      </p:sp>
      <p:sp>
        <p:nvSpPr>
          <p:cNvPr id="14" name="תיבת טקסט 13">
            <a:extLst>
              <a:ext uri="{FF2B5EF4-FFF2-40B4-BE49-F238E27FC236}">
                <a16:creationId xmlns:a16="http://schemas.microsoft.com/office/drawing/2014/main" id="{487EDF72-9AFB-DD61-3958-3657A2F8743E}"/>
              </a:ext>
            </a:extLst>
          </p:cNvPr>
          <p:cNvSpPr txBox="1"/>
          <p:nvPr/>
        </p:nvSpPr>
        <p:spPr>
          <a:xfrm>
            <a:off x="8255000" y="3810000"/>
            <a:ext cx="2667000" cy="307777"/>
          </a:xfrm>
          <a:prstGeom prst="rect">
            <a:avLst/>
          </a:prstGeom>
          <a:noFill/>
        </p:spPr>
        <p:txBody>
          <a:bodyPr vert="horz" wrap="square" rtlCol="1">
            <a:spAutoFit/>
          </a:bodyPr>
          <a:lstStyle/>
          <a:p>
            <a:pPr algn="ctr"/>
            <a:r>
              <a:rPr lang="he-IL" sz="1400">
                <a:solidFill>
                  <a:srgbClr val="202239"/>
                </a:solidFill>
                <a:latin typeface="Heebo" pitchFamily="2" charset="-79"/>
              </a:rPr>
              <a:t>זמינות מלאה</a:t>
            </a:r>
          </a:p>
        </p:txBody>
      </p:sp>
      <p:sp>
        <p:nvSpPr>
          <p:cNvPr id="15" name="תיבת טקסט 14">
            <a:extLst>
              <a:ext uri="{FF2B5EF4-FFF2-40B4-BE49-F238E27FC236}">
                <a16:creationId xmlns:a16="http://schemas.microsoft.com/office/drawing/2014/main" id="{B78D5C2C-50B7-EB21-5534-4907F87A41B3}"/>
              </a:ext>
            </a:extLst>
          </p:cNvPr>
          <p:cNvSpPr txBox="1"/>
          <p:nvPr/>
        </p:nvSpPr>
        <p:spPr>
          <a:xfrm>
            <a:off x="508000" y="6426200"/>
            <a:ext cx="3810000" cy="215444"/>
          </a:xfrm>
          <a:prstGeom prst="rect">
            <a:avLst/>
          </a:prstGeom>
          <a:noFill/>
        </p:spPr>
        <p:txBody>
          <a:bodyPr vert="horz" wrap="square" rtlCol="1">
            <a:spAutoFit/>
          </a:bodyPr>
          <a:lstStyle/>
          <a:p>
            <a:pPr algn="l"/>
            <a:r>
              <a:rPr lang="en-US" sz="800" spc="200">
                <a:solidFill>
                  <a:srgbClr val="4A3B7A"/>
                </a:solidFill>
                <a:latin typeface="Sora" pitchFamily="2" charset="0"/>
              </a:rPr>
              <a:t>MINDSET AI SYSTEMS</a:t>
            </a:r>
            <a:endParaRPr lang="he-IL" sz="800" spc="200">
              <a:solidFill>
                <a:srgbClr val="4A3B7A"/>
              </a:solidFill>
              <a:latin typeface="Sora" pitchFamily="2" charset="0"/>
            </a:endParaRPr>
          </a:p>
        </p:txBody>
      </p:sp>
      <p:sp>
        <p:nvSpPr>
          <p:cNvPr id="16" name="תיבת טקסט 15">
            <a:extLst>
              <a:ext uri="{FF2B5EF4-FFF2-40B4-BE49-F238E27FC236}">
                <a16:creationId xmlns:a16="http://schemas.microsoft.com/office/drawing/2014/main" id="{D38DE129-BF81-F964-100B-CCF892B867CA}"/>
              </a:ext>
            </a:extLst>
          </p:cNvPr>
          <p:cNvSpPr txBox="1"/>
          <p:nvPr/>
        </p:nvSpPr>
        <p:spPr>
          <a:xfrm>
            <a:off x="7874000" y="6426200"/>
            <a:ext cx="3810000" cy="215444"/>
          </a:xfrm>
          <a:prstGeom prst="rect">
            <a:avLst/>
          </a:prstGeom>
          <a:noFill/>
        </p:spPr>
        <p:txBody>
          <a:bodyPr vert="horz" wrap="square" rtlCol="1">
            <a:spAutoFit/>
          </a:bodyPr>
          <a:lstStyle/>
          <a:p>
            <a:r>
              <a:rPr lang="en-US" sz="800" spc="200">
                <a:solidFill>
                  <a:srgbClr val="4A3B7A"/>
                </a:solidFill>
                <a:latin typeface="Sora" pitchFamily="2" charset="0"/>
              </a:rPr>
              <a:t>AI YOUR MIND</a:t>
            </a:r>
            <a:endParaRPr lang="he-IL" sz="800" spc="200">
              <a:solidFill>
                <a:srgbClr val="4A3B7A"/>
              </a:solidFill>
              <a:latin typeface="Sora" pitchFamily="2" charset="0"/>
            </a:endParaRPr>
          </a:p>
        </p:txBody>
      </p:sp>
      <p:pic>
        <p:nvPicPr>
          <p:cNvPr id="18" name="תמונה 17">
            <a:extLst>
              <a:ext uri="{FF2B5EF4-FFF2-40B4-BE49-F238E27FC236}">
                <a16:creationId xmlns:a16="http://schemas.microsoft.com/office/drawing/2014/main" id="{9B93832B-D45D-FC91-439E-D424560C68FB}"/>
              </a:ext>
            </a:extLst>
          </p:cNvPr>
          <p:cNvPicPr>
            <a:picLocks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07100" y="6375400"/>
            <a:ext cx="177800" cy="209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78974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תמונה 2">
            <a:extLst>
              <a:ext uri="{FF2B5EF4-FFF2-40B4-BE49-F238E27FC236}">
                <a16:creationId xmlns:a16="http://schemas.microsoft.com/office/drawing/2014/main" id="{868D2EB6-F90C-39DF-55A8-064F4C9A5C12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8000" y="330200"/>
            <a:ext cx="1524000" cy="323292"/>
          </a:xfrm>
          <a:prstGeom prst="rect">
            <a:avLst/>
          </a:prstGeom>
        </p:spPr>
      </p:pic>
      <p:sp>
        <p:nvSpPr>
          <p:cNvPr id="4" name="תיבת טקסט 3">
            <a:extLst>
              <a:ext uri="{FF2B5EF4-FFF2-40B4-BE49-F238E27FC236}">
                <a16:creationId xmlns:a16="http://schemas.microsoft.com/office/drawing/2014/main" id="{AC82603A-0C0D-4825-1D88-4C0E204B272E}"/>
              </a:ext>
            </a:extLst>
          </p:cNvPr>
          <p:cNvSpPr txBox="1"/>
          <p:nvPr/>
        </p:nvSpPr>
        <p:spPr>
          <a:xfrm>
            <a:off x="3048000" y="787400"/>
            <a:ext cx="8636000" cy="584775"/>
          </a:xfrm>
          <a:prstGeom prst="rect">
            <a:avLst/>
          </a:prstGeom>
          <a:noFill/>
        </p:spPr>
        <p:txBody>
          <a:bodyPr vert="horz" wrap="square" rtlCol="1">
            <a:spAutoFit/>
          </a:bodyPr>
          <a:lstStyle/>
          <a:p>
            <a:r>
              <a:rPr lang="he-IL" sz="3200">
                <a:solidFill>
                  <a:srgbClr val="4A3B7A"/>
                </a:solidFill>
                <a:latin typeface="Heebo ExtraBold" pitchFamily="2" charset="-79"/>
              </a:rPr>
              <a:t>צמיחה לאורך זמן</a:t>
            </a:r>
          </a:p>
        </p:txBody>
      </p:sp>
      <p:sp>
        <p:nvSpPr>
          <p:cNvPr id="5" name="מלבן 4">
            <a:extLst>
              <a:ext uri="{FF2B5EF4-FFF2-40B4-BE49-F238E27FC236}">
                <a16:creationId xmlns:a16="http://schemas.microsoft.com/office/drawing/2014/main" id="{0E29E3E1-143F-2831-155E-2ECBEE72E653}"/>
              </a:ext>
            </a:extLst>
          </p:cNvPr>
          <p:cNvSpPr/>
          <p:nvPr/>
        </p:nvSpPr>
        <p:spPr>
          <a:xfrm>
            <a:off x="508000" y="1625600"/>
            <a:ext cx="11176000" cy="11430"/>
          </a:xfrm>
          <a:prstGeom prst="rect">
            <a:avLst/>
          </a:prstGeom>
          <a:solidFill>
            <a:srgbClr val="4A3B7A">
              <a:alpha val="30000"/>
            </a:srgbClr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6" name="מלבן 5">
            <a:extLst>
              <a:ext uri="{FF2B5EF4-FFF2-40B4-BE49-F238E27FC236}">
                <a16:creationId xmlns:a16="http://schemas.microsoft.com/office/drawing/2014/main" id="{AEF5BF7D-675E-9520-EE74-73E2EEE385E9}"/>
              </a:ext>
            </a:extLst>
          </p:cNvPr>
          <p:cNvSpPr/>
          <p:nvPr/>
        </p:nvSpPr>
        <p:spPr>
          <a:xfrm>
            <a:off x="10287000" y="4356100"/>
            <a:ext cx="812800" cy="977900"/>
          </a:xfrm>
          <a:prstGeom prst="rect">
            <a:avLst/>
          </a:prstGeom>
          <a:solidFill>
            <a:srgbClr val="EFEDF3"/>
          </a:solidFill>
          <a:ln w="9525" cap="flat" cmpd="sng" algn="ctr">
            <a:solidFill>
              <a:srgbClr val="4A3B7A">
                <a:alpha val="40000"/>
              </a:srgb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7" name="תיבת טקסט 6">
            <a:extLst>
              <a:ext uri="{FF2B5EF4-FFF2-40B4-BE49-F238E27FC236}">
                <a16:creationId xmlns:a16="http://schemas.microsoft.com/office/drawing/2014/main" id="{102D457D-9CB1-4749-A7A6-177D77FD35E7}"/>
              </a:ext>
            </a:extLst>
          </p:cNvPr>
          <p:cNvSpPr txBox="1"/>
          <p:nvPr/>
        </p:nvSpPr>
        <p:spPr>
          <a:xfrm>
            <a:off x="10058400" y="5435600"/>
            <a:ext cx="1270000" cy="276999"/>
          </a:xfrm>
          <a:prstGeom prst="rect">
            <a:avLst/>
          </a:prstGeom>
          <a:noFill/>
        </p:spPr>
        <p:txBody>
          <a:bodyPr vert="horz" wrap="square" rtlCol="1">
            <a:spAutoFit/>
          </a:bodyPr>
          <a:lstStyle/>
          <a:p>
            <a:pPr algn="ctr"/>
            <a:r>
              <a:rPr lang="he-IL" sz="1200">
                <a:solidFill>
                  <a:srgbClr val="4A3B7A"/>
                </a:solidFill>
                <a:latin typeface="Heebo" pitchFamily="2" charset="-79"/>
              </a:rPr>
              <a:t>ינו</a:t>
            </a:r>
          </a:p>
        </p:txBody>
      </p:sp>
      <p:sp>
        <p:nvSpPr>
          <p:cNvPr id="8" name="תיבת טקסט 7">
            <a:extLst>
              <a:ext uri="{FF2B5EF4-FFF2-40B4-BE49-F238E27FC236}">
                <a16:creationId xmlns:a16="http://schemas.microsoft.com/office/drawing/2014/main" id="{FA4AE91F-DB9A-5765-4A88-F8D79AD58181}"/>
              </a:ext>
            </a:extLst>
          </p:cNvPr>
          <p:cNvSpPr txBox="1"/>
          <p:nvPr/>
        </p:nvSpPr>
        <p:spPr>
          <a:xfrm>
            <a:off x="10058400" y="4025900"/>
            <a:ext cx="1270000" cy="276999"/>
          </a:xfrm>
          <a:prstGeom prst="rect">
            <a:avLst/>
          </a:prstGeom>
          <a:noFill/>
        </p:spPr>
        <p:txBody>
          <a:bodyPr vert="horz" wrap="square" rtlCol="1">
            <a:spAutoFit/>
          </a:bodyPr>
          <a:lstStyle/>
          <a:p>
            <a:pPr algn="ctr"/>
            <a:r>
              <a:rPr lang="he-IL" sz="1200">
                <a:solidFill>
                  <a:srgbClr val="202239"/>
                </a:solidFill>
                <a:latin typeface="Sora" pitchFamily="2" charset="0"/>
              </a:rPr>
              <a:t>35</a:t>
            </a:r>
          </a:p>
        </p:txBody>
      </p:sp>
      <p:sp>
        <p:nvSpPr>
          <p:cNvPr id="9" name="מלבן 8">
            <a:extLst>
              <a:ext uri="{FF2B5EF4-FFF2-40B4-BE49-F238E27FC236}">
                <a16:creationId xmlns:a16="http://schemas.microsoft.com/office/drawing/2014/main" id="{DDD99843-DD99-7732-1E4D-254E339E56E6}"/>
              </a:ext>
            </a:extLst>
          </p:cNvPr>
          <p:cNvSpPr/>
          <p:nvPr/>
        </p:nvSpPr>
        <p:spPr>
          <a:xfrm>
            <a:off x="8763000" y="3937000"/>
            <a:ext cx="812800" cy="1397000"/>
          </a:xfrm>
          <a:prstGeom prst="rect">
            <a:avLst/>
          </a:prstGeom>
          <a:solidFill>
            <a:srgbClr val="EFEDF3"/>
          </a:solidFill>
          <a:ln w="9525" cap="flat" cmpd="sng" algn="ctr">
            <a:solidFill>
              <a:srgbClr val="4A3B7A">
                <a:alpha val="40000"/>
              </a:srgb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0" name="תיבת טקסט 9">
            <a:extLst>
              <a:ext uri="{FF2B5EF4-FFF2-40B4-BE49-F238E27FC236}">
                <a16:creationId xmlns:a16="http://schemas.microsoft.com/office/drawing/2014/main" id="{4A65DBBB-F23A-450D-2F68-A61AB60114A2}"/>
              </a:ext>
            </a:extLst>
          </p:cNvPr>
          <p:cNvSpPr txBox="1"/>
          <p:nvPr/>
        </p:nvSpPr>
        <p:spPr>
          <a:xfrm>
            <a:off x="8534400" y="5435600"/>
            <a:ext cx="1270000" cy="276999"/>
          </a:xfrm>
          <a:prstGeom prst="rect">
            <a:avLst/>
          </a:prstGeom>
          <a:noFill/>
        </p:spPr>
        <p:txBody>
          <a:bodyPr vert="horz" wrap="square" rtlCol="1">
            <a:spAutoFit/>
          </a:bodyPr>
          <a:lstStyle/>
          <a:p>
            <a:pPr algn="ctr"/>
            <a:r>
              <a:rPr lang="he-IL" sz="1200">
                <a:solidFill>
                  <a:srgbClr val="4A3B7A"/>
                </a:solidFill>
                <a:latin typeface="Heebo" pitchFamily="2" charset="-79"/>
              </a:rPr>
              <a:t>פבר</a:t>
            </a:r>
          </a:p>
        </p:txBody>
      </p:sp>
      <p:sp>
        <p:nvSpPr>
          <p:cNvPr id="11" name="תיבת טקסט 10">
            <a:extLst>
              <a:ext uri="{FF2B5EF4-FFF2-40B4-BE49-F238E27FC236}">
                <a16:creationId xmlns:a16="http://schemas.microsoft.com/office/drawing/2014/main" id="{5959372D-2788-3CFD-D3AD-9137F8522F3E}"/>
              </a:ext>
            </a:extLst>
          </p:cNvPr>
          <p:cNvSpPr txBox="1"/>
          <p:nvPr/>
        </p:nvSpPr>
        <p:spPr>
          <a:xfrm>
            <a:off x="8534400" y="3606800"/>
            <a:ext cx="1270000" cy="276999"/>
          </a:xfrm>
          <a:prstGeom prst="rect">
            <a:avLst/>
          </a:prstGeom>
          <a:noFill/>
        </p:spPr>
        <p:txBody>
          <a:bodyPr vert="horz" wrap="square" rtlCol="1">
            <a:spAutoFit/>
          </a:bodyPr>
          <a:lstStyle/>
          <a:p>
            <a:pPr algn="ctr"/>
            <a:r>
              <a:rPr lang="he-IL" sz="1200">
                <a:solidFill>
                  <a:srgbClr val="202239"/>
                </a:solidFill>
                <a:latin typeface="Sora" pitchFamily="2" charset="0"/>
              </a:rPr>
              <a:t>50</a:t>
            </a:r>
          </a:p>
        </p:txBody>
      </p:sp>
      <p:sp>
        <p:nvSpPr>
          <p:cNvPr id="12" name="מלבן 11">
            <a:extLst>
              <a:ext uri="{FF2B5EF4-FFF2-40B4-BE49-F238E27FC236}">
                <a16:creationId xmlns:a16="http://schemas.microsoft.com/office/drawing/2014/main" id="{DE023550-3F9B-7C09-0BC8-D74FEF136388}"/>
              </a:ext>
            </a:extLst>
          </p:cNvPr>
          <p:cNvSpPr/>
          <p:nvPr/>
        </p:nvSpPr>
        <p:spPr>
          <a:xfrm>
            <a:off x="7239000" y="4160520"/>
            <a:ext cx="812800" cy="1173480"/>
          </a:xfrm>
          <a:prstGeom prst="rect">
            <a:avLst/>
          </a:prstGeom>
          <a:solidFill>
            <a:srgbClr val="EFEDF3"/>
          </a:solidFill>
          <a:ln w="9525" cap="flat" cmpd="sng" algn="ctr">
            <a:solidFill>
              <a:srgbClr val="4A3B7A">
                <a:alpha val="40000"/>
              </a:srgb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3" name="תיבת טקסט 12">
            <a:extLst>
              <a:ext uri="{FF2B5EF4-FFF2-40B4-BE49-F238E27FC236}">
                <a16:creationId xmlns:a16="http://schemas.microsoft.com/office/drawing/2014/main" id="{81EE382F-A11B-D649-6F24-9F68D16AAD11}"/>
              </a:ext>
            </a:extLst>
          </p:cNvPr>
          <p:cNvSpPr txBox="1"/>
          <p:nvPr/>
        </p:nvSpPr>
        <p:spPr>
          <a:xfrm>
            <a:off x="7010400" y="5435600"/>
            <a:ext cx="1270000" cy="276999"/>
          </a:xfrm>
          <a:prstGeom prst="rect">
            <a:avLst/>
          </a:prstGeom>
          <a:noFill/>
        </p:spPr>
        <p:txBody>
          <a:bodyPr vert="horz" wrap="square" rtlCol="1">
            <a:spAutoFit/>
          </a:bodyPr>
          <a:lstStyle/>
          <a:p>
            <a:pPr algn="ctr"/>
            <a:r>
              <a:rPr lang="he-IL" sz="1200">
                <a:solidFill>
                  <a:srgbClr val="4A3B7A"/>
                </a:solidFill>
                <a:latin typeface="Heebo" pitchFamily="2" charset="-79"/>
              </a:rPr>
              <a:t>מרץ</a:t>
            </a:r>
          </a:p>
        </p:txBody>
      </p:sp>
      <p:sp>
        <p:nvSpPr>
          <p:cNvPr id="14" name="תיבת טקסט 13">
            <a:extLst>
              <a:ext uri="{FF2B5EF4-FFF2-40B4-BE49-F238E27FC236}">
                <a16:creationId xmlns:a16="http://schemas.microsoft.com/office/drawing/2014/main" id="{B9F3DAF7-5051-878E-FFB3-D3C1857C3B39}"/>
              </a:ext>
            </a:extLst>
          </p:cNvPr>
          <p:cNvSpPr txBox="1"/>
          <p:nvPr/>
        </p:nvSpPr>
        <p:spPr>
          <a:xfrm>
            <a:off x="7010400" y="3830320"/>
            <a:ext cx="1270000" cy="276999"/>
          </a:xfrm>
          <a:prstGeom prst="rect">
            <a:avLst/>
          </a:prstGeom>
          <a:noFill/>
        </p:spPr>
        <p:txBody>
          <a:bodyPr vert="horz" wrap="square" rtlCol="1">
            <a:spAutoFit/>
          </a:bodyPr>
          <a:lstStyle/>
          <a:p>
            <a:pPr algn="ctr"/>
            <a:r>
              <a:rPr lang="he-IL" sz="1200">
                <a:solidFill>
                  <a:srgbClr val="202239"/>
                </a:solidFill>
                <a:latin typeface="Sora" pitchFamily="2" charset="0"/>
              </a:rPr>
              <a:t>42</a:t>
            </a:r>
          </a:p>
        </p:txBody>
      </p:sp>
      <p:sp>
        <p:nvSpPr>
          <p:cNvPr id="15" name="מלבן 14">
            <a:extLst>
              <a:ext uri="{FF2B5EF4-FFF2-40B4-BE49-F238E27FC236}">
                <a16:creationId xmlns:a16="http://schemas.microsoft.com/office/drawing/2014/main" id="{6E59C6AC-0EBA-AEEF-9C5F-BAB6C5DAB9EE}"/>
              </a:ext>
            </a:extLst>
          </p:cNvPr>
          <p:cNvSpPr/>
          <p:nvPr/>
        </p:nvSpPr>
        <p:spPr>
          <a:xfrm>
            <a:off x="5715000" y="3434080"/>
            <a:ext cx="812800" cy="1899920"/>
          </a:xfrm>
          <a:prstGeom prst="rect">
            <a:avLst/>
          </a:prstGeom>
          <a:solidFill>
            <a:srgbClr val="EFEDF3"/>
          </a:solidFill>
          <a:ln w="9525" cap="flat" cmpd="sng" algn="ctr">
            <a:solidFill>
              <a:srgbClr val="4A3B7A">
                <a:alpha val="40000"/>
              </a:srgb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6" name="תיבת טקסט 15">
            <a:extLst>
              <a:ext uri="{FF2B5EF4-FFF2-40B4-BE49-F238E27FC236}">
                <a16:creationId xmlns:a16="http://schemas.microsoft.com/office/drawing/2014/main" id="{C63BD645-BC9F-ED8E-0330-E4282BF2A31A}"/>
              </a:ext>
            </a:extLst>
          </p:cNvPr>
          <p:cNvSpPr txBox="1"/>
          <p:nvPr/>
        </p:nvSpPr>
        <p:spPr>
          <a:xfrm>
            <a:off x="5486400" y="5435600"/>
            <a:ext cx="1270000" cy="276999"/>
          </a:xfrm>
          <a:prstGeom prst="rect">
            <a:avLst/>
          </a:prstGeom>
          <a:noFill/>
        </p:spPr>
        <p:txBody>
          <a:bodyPr vert="horz" wrap="square" rtlCol="1">
            <a:spAutoFit/>
          </a:bodyPr>
          <a:lstStyle/>
          <a:p>
            <a:pPr algn="ctr"/>
            <a:r>
              <a:rPr lang="he-IL" sz="1200">
                <a:solidFill>
                  <a:srgbClr val="4A3B7A"/>
                </a:solidFill>
                <a:latin typeface="Heebo" pitchFamily="2" charset="-79"/>
              </a:rPr>
              <a:t>אפר</a:t>
            </a:r>
          </a:p>
        </p:txBody>
      </p:sp>
      <p:sp>
        <p:nvSpPr>
          <p:cNvPr id="17" name="תיבת טקסט 16">
            <a:extLst>
              <a:ext uri="{FF2B5EF4-FFF2-40B4-BE49-F238E27FC236}">
                <a16:creationId xmlns:a16="http://schemas.microsoft.com/office/drawing/2014/main" id="{45A2F34E-3910-718F-6379-DB342D01C455}"/>
              </a:ext>
            </a:extLst>
          </p:cNvPr>
          <p:cNvSpPr txBox="1"/>
          <p:nvPr/>
        </p:nvSpPr>
        <p:spPr>
          <a:xfrm>
            <a:off x="5486400" y="3103880"/>
            <a:ext cx="1270000" cy="276999"/>
          </a:xfrm>
          <a:prstGeom prst="rect">
            <a:avLst/>
          </a:prstGeom>
          <a:noFill/>
        </p:spPr>
        <p:txBody>
          <a:bodyPr vert="horz" wrap="square" rtlCol="1">
            <a:spAutoFit/>
          </a:bodyPr>
          <a:lstStyle/>
          <a:p>
            <a:pPr algn="ctr"/>
            <a:r>
              <a:rPr lang="he-IL" sz="1200">
                <a:solidFill>
                  <a:srgbClr val="202239"/>
                </a:solidFill>
                <a:latin typeface="Sora" pitchFamily="2" charset="0"/>
              </a:rPr>
              <a:t>68</a:t>
            </a:r>
          </a:p>
        </p:txBody>
      </p:sp>
      <p:sp>
        <p:nvSpPr>
          <p:cNvPr id="18" name="מלבן 17">
            <a:extLst>
              <a:ext uri="{FF2B5EF4-FFF2-40B4-BE49-F238E27FC236}">
                <a16:creationId xmlns:a16="http://schemas.microsoft.com/office/drawing/2014/main" id="{74A8D99B-AB95-01EA-4642-BB9681EC15E9}"/>
              </a:ext>
            </a:extLst>
          </p:cNvPr>
          <p:cNvSpPr/>
          <p:nvPr/>
        </p:nvSpPr>
        <p:spPr>
          <a:xfrm>
            <a:off x="4191000" y="2959100"/>
            <a:ext cx="812800" cy="2374900"/>
          </a:xfrm>
          <a:prstGeom prst="rect">
            <a:avLst/>
          </a:prstGeom>
          <a:solidFill>
            <a:srgbClr val="EFEDF3"/>
          </a:solidFill>
          <a:ln w="9525" cap="flat" cmpd="sng" algn="ctr">
            <a:solidFill>
              <a:srgbClr val="4A3B7A">
                <a:alpha val="40000"/>
              </a:srgb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9" name="תיבת טקסט 18">
            <a:extLst>
              <a:ext uri="{FF2B5EF4-FFF2-40B4-BE49-F238E27FC236}">
                <a16:creationId xmlns:a16="http://schemas.microsoft.com/office/drawing/2014/main" id="{027B3D48-7ED0-514E-72A0-F97D1C2577D6}"/>
              </a:ext>
            </a:extLst>
          </p:cNvPr>
          <p:cNvSpPr txBox="1"/>
          <p:nvPr/>
        </p:nvSpPr>
        <p:spPr>
          <a:xfrm>
            <a:off x="3962400" y="5435600"/>
            <a:ext cx="1270000" cy="276999"/>
          </a:xfrm>
          <a:prstGeom prst="rect">
            <a:avLst/>
          </a:prstGeom>
          <a:noFill/>
        </p:spPr>
        <p:txBody>
          <a:bodyPr vert="horz" wrap="square" rtlCol="1">
            <a:spAutoFit/>
          </a:bodyPr>
          <a:lstStyle/>
          <a:p>
            <a:pPr algn="ctr"/>
            <a:r>
              <a:rPr lang="he-IL" sz="1200">
                <a:solidFill>
                  <a:srgbClr val="4A3B7A"/>
                </a:solidFill>
                <a:latin typeface="Heebo" pitchFamily="2" charset="-79"/>
              </a:rPr>
              <a:t>מאי</a:t>
            </a:r>
          </a:p>
        </p:txBody>
      </p:sp>
      <p:sp>
        <p:nvSpPr>
          <p:cNvPr id="20" name="תיבת טקסט 19">
            <a:extLst>
              <a:ext uri="{FF2B5EF4-FFF2-40B4-BE49-F238E27FC236}">
                <a16:creationId xmlns:a16="http://schemas.microsoft.com/office/drawing/2014/main" id="{21ECAD1C-CC80-CCE2-6763-D3E23D341E63}"/>
              </a:ext>
            </a:extLst>
          </p:cNvPr>
          <p:cNvSpPr txBox="1"/>
          <p:nvPr/>
        </p:nvSpPr>
        <p:spPr>
          <a:xfrm>
            <a:off x="3962400" y="2628900"/>
            <a:ext cx="1270000" cy="276999"/>
          </a:xfrm>
          <a:prstGeom prst="rect">
            <a:avLst/>
          </a:prstGeom>
          <a:noFill/>
        </p:spPr>
        <p:txBody>
          <a:bodyPr vert="horz" wrap="square" rtlCol="1">
            <a:spAutoFit/>
          </a:bodyPr>
          <a:lstStyle/>
          <a:p>
            <a:pPr algn="ctr"/>
            <a:r>
              <a:rPr lang="he-IL" sz="1200">
                <a:solidFill>
                  <a:srgbClr val="202239"/>
                </a:solidFill>
                <a:latin typeface="Sora" pitchFamily="2" charset="0"/>
              </a:rPr>
              <a:t>85</a:t>
            </a:r>
          </a:p>
        </p:txBody>
      </p:sp>
      <p:sp>
        <p:nvSpPr>
          <p:cNvPr id="21" name="מלבן 20">
            <a:extLst>
              <a:ext uri="{FF2B5EF4-FFF2-40B4-BE49-F238E27FC236}">
                <a16:creationId xmlns:a16="http://schemas.microsoft.com/office/drawing/2014/main" id="{1321ED90-FA40-92FF-A83F-DB2ADED5657B}"/>
              </a:ext>
            </a:extLst>
          </p:cNvPr>
          <p:cNvSpPr/>
          <p:nvPr/>
        </p:nvSpPr>
        <p:spPr>
          <a:xfrm>
            <a:off x="2667000" y="2540000"/>
            <a:ext cx="812800" cy="2794000"/>
          </a:xfrm>
          <a:prstGeom prst="rect">
            <a:avLst/>
          </a:prstGeom>
          <a:solidFill>
            <a:srgbClr val="896EC0"/>
          </a:solidFill>
          <a:ln w="9525" cap="flat" cmpd="sng" algn="ctr">
            <a:solidFill>
              <a:srgbClr val="4A3B7A">
                <a:alpha val="40000"/>
              </a:srgb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22" name="תיבת טקסט 21">
            <a:extLst>
              <a:ext uri="{FF2B5EF4-FFF2-40B4-BE49-F238E27FC236}">
                <a16:creationId xmlns:a16="http://schemas.microsoft.com/office/drawing/2014/main" id="{EA8ABC7C-7B12-465C-6412-975668C6CFC0}"/>
              </a:ext>
            </a:extLst>
          </p:cNvPr>
          <p:cNvSpPr txBox="1"/>
          <p:nvPr/>
        </p:nvSpPr>
        <p:spPr>
          <a:xfrm>
            <a:off x="2438400" y="5435600"/>
            <a:ext cx="1270000" cy="276999"/>
          </a:xfrm>
          <a:prstGeom prst="rect">
            <a:avLst/>
          </a:prstGeom>
          <a:noFill/>
        </p:spPr>
        <p:txBody>
          <a:bodyPr vert="horz" wrap="square" rtlCol="1">
            <a:spAutoFit/>
          </a:bodyPr>
          <a:lstStyle/>
          <a:p>
            <a:pPr algn="ctr"/>
            <a:r>
              <a:rPr lang="he-IL" sz="1200">
                <a:solidFill>
                  <a:srgbClr val="4A3B7A"/>
                </a:solidFill>
                <a:latin typeface="Heebo" pitchFamily="2" charset="-79"/>
              </a:rPr>
              <a:t>יונ</a:t>
            </a:r>
          </a:p>
        </p:txBody>
      </p:sp>
      <p:sp>
        <p:nvSpPr>
          <p:cNvPr id="23" name="תיבת טקסט 22">
            <a:extLst>
              <a:ext uri="{FF2B5EF4-FFF2-40B4-BE49-F238E27FC236}">
                <a16:creationId xmlns:a16="http://schemas.microsoft.com/office/drawing/2014/main" id="{888A98ED-E65B-84EE-C11D-1F53A75C3573}"/>
              </a:ext>
            </a:extLst>
          </p:cNvPr>
          <p:cNvSpPr txBox="1"/>
          <p:nvPr/>
        </p:nvSpPr>
        <p:spPr>
          <a:xfrm>
            <a:off x="2438400" y="2209800"/>
            <a:ext cx="1270000" cy="276999"/>
          </a:xfrm>
          <a:prstGeom prst="rect">
            <a:avLst/>
          </a:prstGeom>
          <a:noFill/>
        </p:spPr>
        <p:txBody>
          <a:bodyPr vert="horz" wrap="square" rtlCol="1">
            <a:spAutoFit/>
          </a:bodyPr>
          <a:lstStyle/>
          <a:p>
            <a:pPr algn="ctr"/>
            <a:r>
              <a:rPr lang="he-IL" sz="1200">
                <a:solidFill>
                  <a:srgbClr val="202239"/>
                </a:solidFill>
                <a:latin typeface="Sora" pitchFamily="2" charset="0"/>
              </a:rPr>
              <a:t>100</a:t>
            </a:r>
          </a:p>
        </p:txBody>
      </p:sp>
      <p:sp>
        <p:nvSpPr>
          <p:cNvPr id="24" name="מלבן 23">
            <a:extLst>
              <a:ext uri="{FF2B5EF4-FFF2-40B4-BE49-F238E27FC236}">
                <a16:creationId xmlns:a16="http://schemas.microsoft.com/office/drawing/2014/main" id="{EDF7D1E7-2935-7128-EBB4-41EC3079032D}"/>
              </a:ext>
            </a:extLst>
          </p:cNvPr>
          <p:cNvSpPr/>
          <p:nvPr/>
        </p:nvSpPr>
        <p:spPr>
          <a:xfrm>
            <a:off x="1270000" y="5334000"/>
            <a:ext cx="9652000" cy="11430"/>
          </a:xfrm>
          <a:prstGeom prst="rect">
            <a:avLst/>
          </a:prstGeom>
          <a:solidFill>
            <a:srgbClr val="4A3B7A">
              <a:alpha val="40000"/>
            </a:srgbClr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25" name="תיבת טקסט 24">
            <a:extLst>
              <a:ext uri="{FF2B5EF4-FFF2-40B4-BE49-F238E27FC236}">
                <a16:creationId xmlns:a16="http://schemas.microsoft.com/office/drawing/2014/main" id="{FAD0DF90-54E4-90CC-0AC5-34AD13A45928}"/>
              </a:ext>
            </a:extLst>
          </p:cNvPr>
          <p:cNvSpPr txBox="1"/>
          <p:nvPr/>
        </p:nvSpPr>
        <p:spPr>
          <a:xfrm>
            <a:off x="508000" y="6426200"/>
            <a:ext cx="3810000" cy="215444"/>
          </a:xfrm>
          <a:prstGeom prst="rect">
            <a:avLst/>
          </a:prstGeom>
          <a:noFill/>
        </p:spPr>
        <p:txBody>
          <a:bodyPr vert="horz" wrap="square" rtlCol="1">
            <a:spAutoFit/>
          </a:bodyPr>
          <a:lstStyle/>
          <a:p>
            <a:pPr algn="l"/>
            <a:r>
              <a:rPr lang="en-US" sz="800" spc="200">
                <a:solidFill>
                  <a:srgbClr val="4A3B7A"/>
                </a:solidFill>
                <a:latin typeface="Sora" pitchFamily="2" charset="0"/>
              </a:rPr>
              <a:t>MINDSET AI SYSTEMS</a:t>
            </a:r>
            <a:endParaRPr lang="he-IL" sz="800" spc="200">
              <a:solidFill>
                <a:srgbClr val="4A3B7A"/>
              </a:solidFill>
              <a:latin typeface="Sora" pitchFamily="2" charset="0"/>
            </a:endParaRPr>
          </a:p>
        </p:txBody>
      </p:sp>
      <p:sp>
        <p:nvSpPr>
          <p:cNvPr id="26" name="תיבת טקסט 25">
            <a:extLst>
              <a:ext uri="{FF2B5EF4-FFF2-40B4-BE49-F238E27FC236}">
                <a16:creationId xmlns:a16="http://schemas.microsoft.com/office/drawing/2014/main" id="{5151EC62-93FB-E616-9A7E-3CE8E8674ED0}"/>
              </a:ext>
            </a:extLst>
          </p:cNvPr>
          <p:cNvSpPr txBox="1"/>
          <p:nvPr/>
        </p:nvSpPr>
        <p:spPr>
          <a:xfrm>
            <a:off x="7874000" y="6426200"/>
            <a:ext cx="3810000" cy="215444"/>
          </a:xfrm>
          <a:prstGeom prst="rect">
            <a:avLst/>
          </a:prstGeom>
          <a:noFill/>
        </p:spPr>
        <p:txBody>
          <a:bodyPr vert="horz" wrap="square" rtlCol="1">
            <a:spAutoFit/>
          </a:bodyPr>
          <a:lstStyle/>
          <a:p>
            <a:r>
              <a:rPr lang="en-US" sz="800" spc="200">
                <a:solidFill>
                  <a:srgbClr val="4A3B7A"/>
                </a:solidFill>
                <a:latin typeface="Sora" pitchFamily="2" charset="0"/>
              </a:rPr>
              <a:t>AI YOUR MIND</a:t>
            </a:r>
            <a:endParaRPr lang="he-IL" sz="800" spc="200">
              <a:solidFill>
                <a:srgbClr val="4A3B7A"/>
              </a:solidFill>
              <a:latin typeface="Sora" pitchFamily="2" charset="0"/>
            </a:endParaRPr>
          </a:p>
        </p:txBody>
      </p:sp>
      <p:pic>
        <p:nvPicPr>
          <p:cNvPr id="28" name="תמונה 27">
            <a:extLst>
              <a:ext uri="{FF2B5EF4-FFF2-40B4-BE49-F238E27FC236}">
                <a16:creationId xmlns:a16="http://schemas.microsoft.com/office/drawing/2014/main" id="{D7E2F0C8-5AB5-0416-79CE-E1F0229F8B68}"/>
              </a:ext>
            </a:extLst>
          </p:cNvPr>
          <p:cNvPicPr>
            <a:picLocks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07100" y="6375400"/>
            <a:ext cx="177800" cy="209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4787227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תמונה 2">
            <a:extLst>
              <a:ext uri="{FF2B5EF4-FFF2-40B4-BE49-F238E27FC236}">
                <a16:creationId xmlns:a16="http://schemas.microsoft.com/office/drawing/2014/main" id="{A13955AE-9A8A-5A1E-4B76-F2E804D7D2DF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8000" y="330200"/>
            <a:ext cx="1524000" cy="323292"/>
          </a:xfrm>
          <a:prstGeom prst="rect">
            <a:avLst/>
          </a:prstGeom>
        </p:spPr>
      </p:pic>
      <p:sp>
        <p:nvSpPr>
          <p:cNvPr id="4" name="תיבת טקסט 3">
            <a:extLst>
              <a:ext uri="{FF2B5EF4-FFF2-40B4-BE49-F238E27FC236}">
                <a16:creationId xmlns:a16="http://schemas.microsoft.com/office/drawing/2014/main" id="{3E3F0A53-0E3C-127B-BEA2-FE21260BDFCB}"/>
              </a:ext>
            </a:extLst>
          </p:cNvPr>
          <p:cNvSpPr txBox="1"/>
          <p:nvPr/>
        </p:nvSpPr>
        <p:spPr>
          <a:xfrm>
            <a:off x="3048000" y="787400"/>
            <a:ext cx="8636000" cy="584775"/>
          </a:xfrm>
          <a:prstGeom prst="rect">
            <a:avLst/>
          </a:prstGeom>
          <a:noFill/>
        </p:spPr>
        <p:txBody>
          <a:bodyPr vert="horz" wrap="square" rtlCol="1">
            <a:spAutoFit/>
          </a:bodyPr>
          <a:lstStyle/>
          <a:p>
            <a:r>
              <a:rPr lang="he-IL" sz="3200">
                <a:solidFill>
                  <a:srgbClr val="4A3B7A"/>
                </a:solidFill>
                <a:latin typeface="Heebo ExtraBold" pitchFamily="2" charset="-79"/>
              </a:rPr>
              <a:t>טבלה ממותגת</a:t>
            </a:r>
          </a:p>
        </p:txBody>
      </p:sp>
      <p:sp>
        <p:nvSpPr>
          <p:cNvPr id="5" name="מלבן 4">
            <a:extLst>
              <a:ext uri="{FF2B5EF4-FFF2-40B4-BE49-F238E27FC236}">
                <a16:creationId xmlns:a16="http://schemas.microsoft.com/office/drawing/2014/main" id="{3AC33202-093F-C170-8C09-611015A6FF9D}"/>
              </a:ext>
            </a:extLst>
          </p:cNvPr>
          <p:cNvSpPr/>
          <p:nvPr/>
        </p:nvSpPr>
        <p:spPr>
          <a:xfrm>
            <a:off x="508000" y="1625600"/>
            <a:ext cx="11176000" cy="11430"/>
          </a:xfrm>
          <a:prstGeom prst="rect">
            <a:avLst/>
          </a:prstGeom>
          <a:solidFill>
            <a:srgbClr val="4A3B7A">
              <a:alpha val="30000"/>
            </a:srgbClr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graphicFrame>
        <p:nvGraphicFramePr>
          <p:cNvPr id="6" name="טבלה 5">
            <a:extLst>
              <a:ext uri="{FF2B5EF4-FFF2-40B4-BE49-F238E27FC236}">
                <a16:creationId xmlns:a16="http://schemas.microsoft.com/office/drawing/2014/main" id="{84572DAE-B46E-8C87-40AF-CABDA7C1193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32824687"/>
              </p:ext>
            </p:extLst>
          </p:nvPr>
        </p:nvGraphicFramePr>
        <p:xfrm>
          <a:off x="1016000" y="2032000"/>
          <a:ext cx="10160000" cy="304800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3386667">
                  <a:extLst>
                    <a:ext uri="{9D8B030D-6E8A-4147-A177-3AD203B41FA5}">
                      <a16:colId xmlns:a16="http://schemas.microsoft.com/office/drawing/2014/main" val="3100452927"/>
                    </a:ext>
                  </a:extLst>
                </a:gridCol>
                <a:gridCol w="3386667">
                  <a:extLst>
                    <a:ext uri="{9D8B030D-6E8A-4147-A177-3AD203B41FA5}">
                      <a16:colId xmlns:a16="http://schemas.microsoft.com/office/drawing/2014/main" val="1289198086"/>
                    </a:ext>
                  </a:extLst>
                </a:gridCol>
                <a:gridCol w="3386667">
                  <a:extLst>
                    <a:ext uri="{9D8B030D-6E8A-4147-A177-3AD203B41FA5}">
                      <a16:colId xmlns:a16="http://schemas.microsoft.com/office/drawing/2014/main" val="1602787046"/>
                    </a:ext>
                  </a:extLst>
                </a:gridCol>
              </a:tblGrid>
              <a:tr h="762000">
                <a:tc>
                  <a:txBody>
                    <a:bodyPr/>
                    <a:lstStyle/>
                    <a:p>
                      <a:pPr algn="ctr" rtl="1"/>
                      <a:r>
                        <a:rPr lang="he-IL" sz="1500" b="1">
                          <a:solidFill>
                            <a:srgbClr val="FFFFFF"/>
                          </a:solidFill>
                          <a:latin typeface="Heebo" pitchFamily="2" charset="-79"/>
                        </a:rPr>
                        <a:t>שלב</a:t>
                      </a:r>
                    </a:p>
                  </a:txBody>
                  <a:tcPr>
                    <a:solidFill>
                      <a:srgbClr val="4A3B7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1500" b="1">
                          <a:solidFill>
                            <a:srgbClr val="FFFFFF"/>
                          </a:solidFill>
                          <a:latin typeface="Heebo" pitchFamily="2" charset="-79"/>
                        </a:rPr>
                        <a:t>זמן</a:t>
                      </a:r>
                    </a:p>
                  </a:txBody>
                  <a:tcPr>
                    <a:solidFill>
                      <a:srgbClr val="4A3B7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1500" b="1">
                          <a:solidFill>
                            <a:srgbClr val="FFFFFF"/>
                          </a:solidFill>
                          <a:latin typeface="Heebo" pitchFamily="2" charset="-79"/>
                        </a:rPr>
                        <a:t>עלות</a:t>
                      </a:r>
                    </a:p>
                  </a:txBody>
                  <a:tcPr>
                    <a:solidFill>
                      <a:srgbClr val="4A3B7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47456660"/>
                  </a:ext>
                </a:extLst>
              </a:tr>
              <a:tr h="762000">
                <a:tc>
                  <a:txBody>
                    <a:bodyPr/>
                    <a:lstStyle/>
                    <a:p>
                      <a:pPr algn="ctr" rtl="1"/>
                      <a:r>
                        <a:rPr lang="he-IL" sz="1400">
                          <a:solidFill>
                            <a:srgbClr val="202239"/>
                          </a:solidFill>
                          <a:latin typeface="Heebo" pitchFamily="2" charset="-79"/>
                        </a:rPr>
                        <a:t>אפיון</a:t>
                      </a:r>
                    </a:p>
                  </a:txBody>
                  <a:tcPr>
                    <a:solidFill>
                      <a:srgbClr val="F6F4E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1400">
                          <a:solidFill>
                            <a:srgbClr val="202239"/>
                          </a:solidFill>
                          <a:latin typeface="Heebo" pitchFamily="2" charset="-79"/>
                        </a:rPr>
                        <a:t>שבועיים</a:t>
                      </a:r>
                    </a:p>
                  </a:txBody>
                  <a:tcPr>
                    <a:solidFill>
                      <a:srgbClr val="F6F4E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1400">
                          <a:solidFill>
                            <a:srgbClr val="202239"/>
                          </a:solidFill>
                          <a:latin typeface="Heebo" pitchFamily="2" charset="-79"/>
                        </a:rPr>
                        <a:t>5,000 שח</a:t>
                      </a:r>
                    </a:p>
                  </a:txBody>
                  <a:tcPr>
                    <a:solidFill>
                      <a:srgbClr val="F6F4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0146293"/>
                  </a:ext>
                </a:extLst>
              </a:tr>
              <a:tr h="762000">
                <a:tc>
                  <a:txBody>
                    <a:bodyPr/>
                    <a:lstStyle/>
                    <a:p>
                      <a:pPr algn="ctr" rtl="1"/>
                      <a:r>
                        <a:rPr lang="he-IL" sz="1400">
                          <a:solidFill>
                            <a:srgbClr val="202239"/>
                          </a:solidFill>
                          <a:latin typeface="Heebo" pitchFamily="2" charset="-79"/>
                        </a:rPr>
                        <a:t>פיתוח</a:t>
                      </a:r>
                    </a:p>
                  </a:txBody>
                  <a:tcPr>
                    <a:solidFill>
                      <a:srgbClr val="EFEDF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1400">
                          <a:solidFill>
                            <a:srgbClr val="202239"/>
                          </a:solidFill>
                          <a:latin typeface="Heebo" pitchFamily="2" charset="-79"/>
                        </a:rPr>
                        <a:t>חודש</a:t>
                      </a:r>
                    </a:p>
                  </a:txBody>
                  <a:tcPr>
                    <a:solidFill>
                      <a:srgbClr val="EFEDF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1400">
                          <a:solidFill>
                            <a:srgbClr val="202239"/>
                          </a:solidFill>
                          <a:latin typeface="Heebo" pitchFamily="2" charset="-79"/>
                        </a:rPr>
                        <a:t>12,000 שח</a:t>
                      </a:r>
                    </a:p>
                  </a:txBody>
                  <a:tcPr>
                    <a:solidFill>
                      <a:srgbClr val="EFED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64969284"/>
                  </a:ext>
                </a:extLst>
              </a:tr>
              <a:tr h="762000">
                <a:tc>
                  <a:txBody>
                    <a:bodyPr/>
                    <a:lstStyle/>
                    <a:p>
                      <a:pPr algn="ctr" rtl="1"/>
                      <a:r>
                        <a:rPr lang="he-IL" sz="1400">
                          <a:solidFill>
                            <a:srgbClr val="202239"/>
                          </a:solidFill>
                          <a:latin typeface="Heebo" pitchFamily="2" charset="-79"/>
                        </a:rPr>
                        <a:t>ליווי</a:t>
                      </a:r>
                    </a:p>
                  </a:txBody>
                  <a:tcPr>
                    <a:solidFill>
                      <a:srgbClr val="F6F4E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1400">
                          <a:solidFill>
                            <a:srgbClr val="202239"/>
                          </a:solidFill>
                          <a:latin typeface="Heebo" pitchFamily="2" charset="-79"/>
                        </a:rPr>
                        <a:t>שוטף</a:t>
                      </a:r>
                    </a:p>
                  </a:txBody>
                  <a:tcPr>
                    <a:solidFill>
                      <a:srgbClr val="F6F4E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1400">
                          <a:solidFill>
                            <a:srgbClr val="202239"/>
                          </a:solidFill>
                          <a:latin typeface="Heebo" pitchFamily="2" charset="-79"/>
                        </a:rPr>
                        <a:t>חודשי</a:t>
                      </a:r>
                    </a:p>
                  </a:txBody>
                  <a:tcPr>
                    <a:solidFill>
                      <a:srgbClr val="F6F4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70968497"/>
                  </a:ext>
                </a:extLst>
              </a:tr>
            </a:tbl>
          </a:graphicData>
        </a:graphic>
      </p:graphicFrame>
      <p:sp>
        <p:nvSpPr>
          <p:cNvPr id="7" name="תיבת טקסט 6">
            <a:extLst>
              <a:ext uri="{FF2B5EF4-FFF2-40B4-BE49-F238E27FC236}">
                <a16:creationId xmlns:a16="http://schemas.microsoft.com/office/drawing/2014/main" id="{FD8B0DFC-FC3D-AFE3-E409-757389EADC93}"/>
              </a:ext>
            </a:extLst>
          </p:cNvPr>
          <p:cNvSpPr txBox="1"/>
          <p:nvPr/>
        </p:nvSpPr>
        <p:spPr>
          <a:xfrm>
            <a:off x="508000" y="6426200"/>
            <a:ext cx="3810000" cy="215444"/>
          </a:xfrm>
          <a:prstGeom prst="rect">
            <a:avLst/>
          </a:prstGeom>
          <a:noFill/>
        </p:spPr>
        <p:txBody>
          <a:bodyPr vert="horz" wrap="square" rtlCol="1">
            <a:spAutoFit/>
          </a:bodyPr>
          <a:lstStyle/>
          <a:p>
            <a:pPr algn="l"/>
            <a:r>
              <a:rPr lang="en-US" sz="800" spc="200">
                <a:solidFill>
                  <a:srgbClr val="4A3B7A"/>
                </a:solidFill>
                <a:latin typeface="Sora" pitchFamily="2" charset="0"/>
              </a:rPr>
              <a:t>MINDSET AI SYSTEMS</a:t>
            </a:r>
            <a:endParaRPr lang="he-IL" sz="800" spc="200">
              <a:solidFill>
                <a:srgbClr val="4A3B7A"/>
              </a:solidFill>
              <a:latin typeface="Sora" pitchFamily="2" charset="0"/>
            </a:endParaRPr>
          </a:p>
        </p:txBody>
      </p:sp>
      <p:sp>
        <p:nvSpPr>
          <p:cNvPr id="8" name="תיבת טקסט 7">
            <a:extLst>
              <a:ext uri="{FF2B5EF4-FFF2-40B4-BE49-F238E27FC236}">
                <a16:creationId xmlns:a16="http://schemas.microsoft.com/office/drawing/2014/main" id="{62EAA95C-7DC4-8F3B-398B-18A717923B71}"/>
              </a:ext>
            </a:extLst>
          </p:cNvPr>
          <p:cNvSpPr txBox="1"/>
          <p:nvPr/>
        </p:nvSpPr>
        <p:spPr>
          <a:xfrm>
            <a:off x="7874000" y="6426200"/>
            <a:ext cx="3810000" cy="215444"/>
          </a:xfrm>
          <a:prstGeom prst="rect">
            <a:avLst/>
          </a:prstGeom>
          <a:noFill/>
        </p:spPr>
        <p:txBody>
          <a:bodyPr vert="horz" wrap="square" rtlCol="1">
            <a:spAutoFit/>
          </a:bodyPr>
          <a:lstStyle/>
          <a:p>
            <a:r>
              <a:rPr lang="en-US" sz="800" spc="200">
                <a:solidFill>
                  <a:srgbClr val="4A3B7A"/>
                </a:solidFill>
                <a:latin typeface="Sora" pitchFamily="2" charset="0"/>
              </a:rPr>
              <a:t>AI YOUR MIND</a:t>
            </a:r>
            <a:endParaRPr lang="he-IL" sz="800" spc="200">
              <a:solidFill>
                <a:srgbClr val="4A3B7A"/>
              </a:solidFill>
              <a:latin typeface="Sora" pitchFamily="2" charset="0"/>
            </a:endParaRPr>
          </a:p>
        </p:txBody>
      </p:sp>
      <p:pic>
        <p:nvPicPr>
          <p:cNvPr id="10" name="תמונה 9">
            <a:extLst>
              <a:ext uri="{FF2B5EF4-FFF2-40B4-BE49-F238E27FC236}">
                <a16:creationId xmlns:a16="http://schemas.microsoft.com/office/drawing/2014/main" id="{64E5A58E-726A-278B-4750-672B2813DA67}"/>
              </a:ext>
            </a:extLst>
          </p:cNvPr>
          <p:cNvPicPr>
            <a:picLocks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07100" y="6375400"/>
            <a:ext cx="177800" cy="209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739173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תמונה 2">
            <a:extLst>
              <a:ext uri="{FF2B5EF4-FFF2-40B4-BE49-F238E27FC236}">
                <a16:creationId xmlns:a16="http://schemas.microsoft.com/office/drawing/2014/main" id="{C1F385C1-67AF-55AA-AC09-B0F5D3AB9D0C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8000" y="330200"/>
            <a:ext cx="1524000" cy="323292"/>
          </a:xfrm>
          <a:prstGeom prst="rect">
            <a:avLst/>
          </a:prstGeom>
        </p:spPr>
      </p:pic>
      <p:sp>
        <p:nvSpPr>
          <p:cNvPr id="4" name="תיבת טקסט 3">
            <a:extLst>
              <a:ext uri="{FF2B5EF4-FFF2-40B4-BE49-F238E27FC236}">
                <a16:creationId xmlns:a16="http://schemas.microsoft.com/office/drawing/2014/main" id="{E475600B-A47D-7021-F2F8-DF6AD6EE9A57}"/>
              </a:ext>
            </a:extLst>
          </p:cNvPr>
          <p:cNvSpPr txBox="1"/>
          <p:nvPr/>
        </p:nvSpPr>
        <p:spPr>
          <a:xfrm>
            <a:off x="3048000" y="787400"/>
            <a:ext cx="8636000" cy="584775"/>
          </a:xfrm>
          <a:prstGeom prst="rect">
            <a:avLst/>
          </a:prstGeom>
          <a:noFill/>
        </p:spPr>
        <p:txBody>
          <a:bodyPr vert="horz" wrap="square" rtlCol="1">
            <a:spAutoFit/>
          </a:bodyPr>
          <a:lstStyle/>
          <a:p>
            <a:r>
              <a:rPr lang="he-IL" sz="3200">
                <a:solidFill>
                  <a:srgbClr val="4A3B7A"/>
                </a:solidFill>
                <a:latin typeface="Heebo ExtraBold" pitchFamily="2" charset="-79"/>
              </a:rPr>
              <a:t>איך זה עובד</a:t>
            </a:r>
          </a:p>
        </p:txBody>
      </p:sp>
      <p:sp>
        <p:nvSpPr>
          <p:cNvPr id="5" name="מלבן 4">
            <a:extLst>
              <a:ext uri="{FF2B5EF4-FFF2-40B4-BE49-F238E27FC236}">
                <a16:creationId xmlns:a16="http://schemas.microsoft.com/office/drawing/2014/main" id="{A7391C78-B3FD-4397-390A-AA05EA568A49}"/>
              </a:ext>
            </a:extLst>
          </p:cNvPr>
          <p:cNvSpPr/>
          <p:nvPr/>
        </p:nvSpPr>
        <p:spPr>
          <a:xfrm>
            <a:off x="508000" y="1625600"/>
            <a:ext cx="11176000" cy="11430"/>
          </a:xfrm>
          <a:prstGeom prst="rect">
            <a:avLst/>
          </a:prstGeom>
          <a:solidFill>
            <a:srgbClr val="4A3B7A">
              <a:alpha val="30000"/>
            </a:srgbClr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6" name="מלבן 5">
            <a:extLst>
              <a:ext uri="{FF2B5EF4-FFF2-40B4-BE49-F238E27FC236}">
                <a16:creationId xmlns:a16="http://schemas.microsoft.com/office/drawing/2014/main" id="{AD4C7484-A7C8-DEBB-850B-91ED5332424D}"/>
              </a:ext>
            </a:extLst>
          </p:cNvPr>
          <p:cNvSpPr/>
          <p:nvPr/>
        </p:nvSpPr>
        <p:spPr>
          <a:xfrm>
            <a:off x="1524000" y="3327400"/>
            <a:ext cx="9144000" cy="15240"/>
          </a:xfrm>
          <a:prstGeom prst="rect">
            <a:avLst/>
          </a:prstGeom>
          <a:solidFill>
            <a:srgbClr val="4A3B7A">
              <a:alpha val="40000"/>
            </a:srgbClr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7" name="אליפסה 6">
            <a:extLst>
              <a:ext uri="{FF2B5EF4-FFF2-40B4-BE49-F238E27FC236}">
                <a16:creationId xmlns:a16="http://schemas.microsoft.com/office/drawing/2014/main" id="{9261E69F-02AA-8C5A-ED07-95838C2CA774}"/>
              </a:ext>
            </a:extLst>
          </p:cNvPr>
          <p:cNvSpPr/>
          <p:nvPr/>
        </p:nvSpPr>
        <p:spPr>
          <a:xfrm>
            <a:off x="9702800" y="2997200"/>
            <a:ext cx="660400" cy="660400"/>
          </a:xfrm>
          <a:prstGeom prst="ellipse">
            <a:avLst/>
          </a:prstGeom>
          <a:solidFill>
            <a:srgbClr val="896EC0"/>
          </a:solidFill>
          <a:ln w="12700" cap="flat" cmpd="sng" algn="ctr">
            <a:solidFill>
              <a:srgbClr val="4A3B7A">
                <a:alpha val="70000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2000" b="1">
                <a:solidFill>
                  <a:srgbClr val="FFFFFF"/>
                </a:solidFill>
                <a:latin typeface="Sora" pitchFamily="2" charset="0"/>
              </a:rPr>
              <a:t>1</a:t>
            </a:r>
          </a:p>
        </p:txBody>
      </p:sp>
      <p:sp>
        <p:nvSpPr>
          <p:cNvPr id="8" name="תיבת טקסט 7">
            <a:extLst>
              <a:ext uri="{FF2B5EF4-FFF2-40B4-BE49-F238E27FC236}">
                <a16:creationId xmlns:a16="http://schemas.microsoft.com/office/drawing/2014/main" id="{91813BEA-563C-7CD4-A602-5AEEA0CAF5C6}"/>
              </a:ext>
            </a:extLst>
          </p:cNvPr>
          <p:cNvSpPr txBox="1"/>
          <p:nvPr/>
        </p:nvSpPr>
        <p:spPr>
          <a:xfrm>
            <a:off x="9017000" y="3937000"/>
            <a:ext cx="2032000" cy="307777"/>
          </a:xfrm>
          <a:prstGeom prst="rect">
            <a:avLst/>
          </a:prstGeom>
          <a:noFill/>
        </p:spPr>
        <p:txBody>
          <a:bodyPr vert="horz" wrap="square" rtlCol="1">
            <a:spAutoFit/>
          </a:bodyPr>
          <a:lstStyle/>
          <a:p>
            <a:pPr algn="ctr"/>
            <a:r>
              <a:rPr lang="he-IL" sz="1400">
                <a:solidFill>
                  <a:srgbClr val="202239"/>
                </a:solidFill>
                <a:latin typeface="Heebo" pitchFamily="2" charset="-79"/>
              </a:rPr>
              <a:t>אפיון וצרכים</a:t>
            </a:r>
          </a:p>
        </p:txBody>
      </p:sp>
      <p:sp>
        <p:nvSpPr>
          <p:cNvPr id="9" name="אליפסה 8">
            <a:extLst>
              <a:ext uri="{FF2B5EF4-FFF2-40B4-BE49-F238E27FC236}">
                <a16:creationId xmlns:a16="http://schemas.microsoft.com/office/drawing/2014/main" id="{E8545A36-5ED4-2A2F-7C8A-233B3015E678}"/>
              </a:ext>
            </a:extLst>
          </p:cNvPr>
          <p:cNvSpPr/>
          <p:nvPr/>
        </p:nvSpPr>
        <p:spPr>
          <a:xfrm>
            <a:off x="7162800" y="2997200"/>
            <a:ext cx="660400" cy="660400"/>
          </a:xfrm>
          <a:prstGeom prst="ellipse">
            <a:avLst/>
          </a:prstGeom>
          <a:solidFill>
            <a:srgbClr val="F6F4EF"/>
          </a:solidFill>
          <a:ln w="12700" cap="flat" cmpd="sng" algn="ctr">
            <a:solidFill>
              <a:srgbClr val="4A3B7A">
                <a:alpha val="70000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2000" b="1">
                <a:solidFill>
                  <a:srgbClr val="4A3B7A"/>
                </a:solidFill>
                <a:latin typeface="Sora" pitchFamily="2" charset="0"/>
              </a:rPr>
              <a:t>2</a:t>
            </a:r>
          </a:p>
        </p:txBody>
      </p:sp>
      <p:sp>
        <p:nvSpPr>
          <p:cNvPr id="10" name="תיבת טקסט 9">
            <a:extLst>
              <a:ext uri="{FF2B5EF4-FFF2-40B4-BE49-F238E27FC236}">
                <a16:creationId xmlns:a16="http://schemas.microsoft.com/office/drawing/2014/main" id="{244E3B23-3DDA-D822-238D-07DD36D82859}"/>
              </a:ext>
            </a:extLst>
          </p:cNvPr>
          <p:cNvSpPr txBox="1"/>
          <p:nvPr/>
        </p:nvSpPr>
        <p:spPr>
          <a:xfrm>
            <a:off x="6477000" y="3937000"/>
            <a:ext cx="2032000" cy="307777"/>
          </a:xfrm>
          <a:prstGeom prst="rect">
            <a:avLst/>
          </a:prstGeom>
          <a:noFill/>
        </p:spPr>
        <p:txBody>
          <a:bodyPr vert="horz" wrap="square" rtlCol="1">
            <a:spAutoFit/>
          </a:bodyPr>
          <a:lstStyle/>
          <a:p>
            <a:pPr algn="ctr"/>
            <a:r>
              <a:rPr lang="he-IL" sz="1400">
                <a:solidFill>
                  <a:srgbClr val="202239"/>
                </a:solidFill>
                <a:latin typeface="Heebo" pitchFamily="2" charset="-79"/>
              </a:rPr>
              <a:t>בנייה והטמעה</a:t>
            </a:r>
          </a:p>
        </p:txBody>
      </p:sp>
      <p:sp>
        <p:nvSpPr>
          <p:cNvPr id="11" name="אליפסה 10">
            <a:extLst>
              <a:ext uri="{FF2B5EF4-FFF2-40B4-BE49-F238E27FC236}">
                <a16:creationId xmlns:a16="http://schemas.microsoft.com/office/drawing/2014/main" id="{C659E150-A3D5-0436-9E7F-C17432D9EB58}"/>
              </a:ext>
            </a:extLst>
          </p:cNvPr>
          <p:cNvSpPr/>
          <p:nvPr/>
        </p:nvSpPr>
        <p:spPr>
          <a:xfrm>
            <a:off x="4622800" y="2997200"/>
            <a:ext cx="660400" cy="660400"/>
          </a:xfrm>
          <a:prstGeom prst="ellipse">
            <a:avLst/>
          </a:prstGeom>
          <a:solidFill>
            <a:srgbClr val="F6F4EF"/>
          </a:solidFill>
          <a:ln w="12700" cap="flat" cmpd="sng" algn="ctr">
            <a:solidFill>
              <a:srgbClr val="4A3B7A">
                <a:alpha val="70000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2000" b="1">
                <a:solidFill>
                  <a:srgbClr val="4A3B7A"/>
                </a:solidFill>
                <a:latin typeface="Sora" pitchFamily="2" charset="0"/>
              </a:rPr>
              <a:t>3</a:t>
            </a:r>
          </a:p>
        </p:txBody>
      </p:sp>
      <p:sp>
        <p:nvSpPr>
          <p:cNvPr id="12" name="תיבת טקסט 11">
            <a:extLst>
              <a:ext uri="{FF2B5EF4-FFF2-40B4-BE49-F238E27FC236}">
                <a16:creationId xmlns:a16="http://schemas.microsoft.com/office/drawing/2014/main" id="{591D885B-1ADF-A909-EF3B-0966802A53E5}"/>
              </a:ext>
            </a:extLst>
          </p:cNvPr>
          <p:cNvSpPr txBox="1"/>
          <p:nvPr/>
        </p:nvSpPr>
        <p:spPr>
          <a:xfrm>
            <a:off x="3937000" y="3937000"/>
            <a:ext cx="2032000" cy="307777"/>
          </a:xfrm>
          <a:prstGeom prst="rect">
            <a:avLst/>
          </a:prstGeom>
          <a:noFill/>
        </p:spPr>
        <p:txBody>
          <a:bodyPr vert="horz" wrap="square" rtlCol="1">
            <a:spAutoFit/>
          </a:bodyPr>
          <a:lstStyle/>
          <a:p>
            <a:pPr algn="ctr"/>
            <a:r>
              <a:rPr lang="he-IL" sz="1400">
                <a:solidFill>
                  <a:srgbClr val="202239"/>
                </a:solidFill>
                <a:latin typeface="Heebo" pitchFamily="2" charset="-79"/>
              </a:rPr>
              <a:t>הדרכה</a:t>
            </a:r>
          </a:p>
        </p:txBody>
      </p:sp>
      <p:sp>
        <p:nvSpPr>
          <p:cNvPr id="13" name="אליפסה 12">
            <a:extLst>
              <a:ext uri="{FF2B5EF4-FFF2-40B4-BE49-F238E27FC236}">
                <a16:creationId xmlns:a16="http://schemas.microsoft.com/office/drawing/2014/main" id="{11886013-D96A-C542-B23B-A683DDA4E4E5}"/>
              </a:ext>
            </a:extLst>
          </p:cNvPr>
          <p:cNvSpPr/>
          <p:nvPr/>
        </p:nvSpPr>
        <p:spPr>
          <a:xfrm>
            <a:off x="2082800" y="2997200"/>
            <a:ext cx="660400" cy="660400"/>
          </a:xfrm>
          <a:prstGeom prst="ellipse">
            <a:avLst/>
          </a:prstGeom>
          <a:solidFill>
            <a:srgbClr val="F6F4EF"/>
          </a:solidFill>
          <a:ln w="12700" cap="flat" cmpd="sng" algn="ctr">
            <a:solidFill>
              <a:srgbClr val="4A3B7A">
                <a:alpha val="70000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2000" b="1">
                <a:solidFill>
                  <a:srgbClr val="4A3B7A"/>
                </a:solidFill>
                <a:latin typeface="Sora" pitchFamily="2" charset="0"/>
              </a:rPr>
              <a:t>4</a:t>
            </a:r>
          </a:p>
        </p:txBody>
      </p:sp>
      <p:sp>
        <p:nvSpPr>
          <p:cNvPr id="14" name="תיבת טקסט 13">
            <a:extLst>
              <a:ext uri="{FF2B5EF4-FFF2-40B4-BE49-F238E27FC236}">
                <a16:creationId xmlns:a16="http://schemas.microsoft.com/office/drawing/2014/main" id="{57C6D2AF-0C7A-67C3-B1B7-93E2BD5F3A83}"/>
              </a:ext>
            </a:extLst>
          </p:cNvPr>
          <p:cNvSpPr txBox="1"/>
          <p:nvPr/>
        </p:nvSpPr>
        <p:spPr>
          <a:xfrm>
            <a:off x="1397000" y="3937000"/>
            <a:ext cx="2032000" cy="307777"/>
          </a:xfrm>
          <a:prstGeom prst="rect">
            <a:avLst/>
          </a:prstGeom>
          <a:noFill/>
        </p:spPr>
        <p:txBody>
          <a:bodyPr vert="horz" wrap="square" rtlCol="1">
            <a:spAutoFit/>
          </a:bodyPr>
          <a:lstStyle/>
          <a:p>
            <a:pPr algn="ctr"/>
            <a:r>
              <a:rPr lang="he-IL" sz="1400">
                <a:solidFill>
                  <a:srgbClr val="202239"/>
                </a:solidFill>
                <a:latin typeface="Heebo" pitchFamily="2" charset="-79"/>
              </a:rPr>
              <a:t>ליווי שוטף</a:t>
            </a:r>
          </a:p>
        </p:txBody>
      </p:sp>
      <p:sp>
        <p:nvSpPr>
          <p:cNvPr id="15" name="תיבת טקסט 14">
            <a:extLst>
              <a:ext uri="{FF2B5EF4-FFF2-40B4-BE49-F238E27FC236}">
                <a16:creationId xmlns:a16="http://schemas.microsoft.com/office/drawing/2014/main" id="{0D49D436-98C9-C49E-A153-D7A010D6B6D2}"/>
              </a:ext>
            </a:extLst>
          </p:cNvPr>
          <p:cNvSpPr txBox="1"/>
          <p:nvPr/>
        </p:nvSpPr>
        <p:spPr>
          <a:xfrm>
            <a:off x="508000" y="6426200"/>
            <a:ext cx="3810000" cy="215444"/>
          </a:xfrm>
          <a:prstGeom prst="rect">
            <a:avLst/>
          </a:prstGeom>
          <a:noFill/>
        </p:spPr>
        <p:txBody>
          <a:bodyPr vert="horz" wrap="square" rtlCol="1">
            <a:spAutoFit/>
          </a:bodyPr>
          <a:lstStyle/>
          <a:p>
            <a:pPr algn="l"/>
            <a:r>
              <a:rPr lang="en-US" sz="800" spc="200">
                <a:solidFill>
                  <a:srgbClr val="4A3B7A"/>
                </a:solidFill>
                <a:latin typeface="Sora" pitchFamily="2" charset="0"/>
              </a:rPr>
              <a:t>MINDSET AI SYSTEMS</a:t>
            </a:r>
            <a:endParaRPr lang="he-IL" sz="800" spc="200">
              <a:solidFill>
                <a:srgbClr val="4A3B7A"/>
              </a:solidFill>
              <a:latin typeface="Sora" pitchFamily="2" charset="0"/>
            </a:endParaRPr>
          </a:p>
        </p:txBody>
      </p:sp>
      <p:sp>
        <p:nvSpPr>
          <p:cNvPr id="16" name="תיבת טקסט 15">
            <a:extLst>
              <a:ext uri="{FF2B5EF4-FFF2-40B4-BE49-F238E27FC236}">
                <a16:creationId xmlns:a16="http://schemas.microsoft.com/office/drawing/2014/main" id="{AA7338A0-E0F1-F39C-F2B8-482AECFC8B77}"/>
              </a:ext>
            </a:extLst>
          </p:cNvPr>
          <p:cNvSpPr txBox="1"/>
          <p:nvPr/>
        </p:nvSpPr>
        <p:spPr>
          <a:xfrm>
            <a:off x="7874000" y="6426200"/>
            <a:ext cx="3810000" cy="215444"/>
          </a:xfrm>
          <a:prstGeom prst="rect">
            <a:avLst/>
          </a:prstGeom>
          <a:noFill/>
        </p:spPr>
        <p:txBody>
          <a:bodyPr vert="horz" wrap="square" rtlCol="1">
            <a:spAutoFit/>
          </a:bodyPr>
          <a:lstStyle/>
          <a:p>
            <a:r>
              <a:rPr lang="en-US" sz="800" spc="200">
                <a:solidFill>
                  <a:srgbClr val="4A3B7A"/>
                </a:solidFill>
                <a:latin typeface="Sora" pitchFamily="2" charset="0"/>
              </a:rPr>
              <a:t>AI YOUR MIND</a:t>
            </a:r>
            <a:endParaRPr lang="he-IL" sz="800" spc="200">
              <a:solidFill>
                <a:srgbClr val="4A3B7A"/>
              </a:solidFill>
              <a:latin typeface="Sora" pitchFamily="2" charset="0"/>
            </a:endParaRPr>
          </a:p>
        </p:txBody>
      </p:sp>
      <p:pic>
        <p:nvPicPr>
          <p:cNvPr id="18" name="תמונה 17">
            <a:extLst>
              <a:ext uri="{FF2B5EF4-FFF2-40B4-BE49-F238E27FC236}">
                <a16:creationId xmlns:a16="http://schemas.microsoft.com/office/drawing/2014/main" id="{D680BF5C-DA8B-C6D9-5192-AC5E0FA97DAD}"/>
              </a:ext>
            </a:extLst>
          </p:cNvPr>
          <p:cNvPicPr>
            <a:picLocks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07100" y="6375400"/>
            <a:ext cx="177800" cy="209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5447697"/>
      </p:ext>
    </p:extLst>
  </p:cSld>
  <p:clrMapOvr>
    <a:masterClrMapping/>
  </p:clrMapOvr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265</Words>
  <Application>Microsoft Office PowerPoint</Application>
  <PresentationFormat>מותאם אישית</PresentationFormat>
  <Paragraphs>106</Paragraphs>
  <Slides>12</Slides>
  <Notes>0</Notes>
  <HiddenSlides>0</HiddenSlides>
  <MMClips>0</MMClips>
  <ScaleCrop>false</ScaleCrop>
  <HeadingPairs>
    <vt:vector size="6" baseType="variant">
      <vt:variant>
        <vt:lpstr>גופנים בשימוש</vt:lpstr>
      </vt:variant>
      <vt:variant>
        <vt:i4>7</vt:i4>
      </vt:variant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12</vt:i4>
      </vt:variant>
    </vt:vector>
  </HeadingPairs>
  <TitlesOfParts>
    <vt:vector size="20" baseType="lpstr">
      <vt:lpstr>Aptos</vt:lpstr>
      <vt:lpstr>Aptos Display</vt:lpstr>
      <vt:lpstr>Arial</vt:lpstr>
      <vt:lpstr>Heebo</vt:lpstr>
      <vt:lpstr>Heebo ExtraBold</vt:lpstr>
      <vt:lpstr>Sora</vt:lpstr>
      <vt:lpstr>Sora ExtraBold</vt:lpstr>
      <vt:lpstr>ערכת נושא Office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Netanella vanunu</dc:creator>
  <cp:lastModifiedBy>Netanella vanunu</cp:lastModifiedBy>
  <cp:revision>1</cp:revision>
  <dcterms:created xsi:type="dcterms:W3CDTF">2026-07-03T14:09:58Z</dcterms:created>
  <dcterms:modified xsi:type="dcterms:W3CDTF">2026-07-03T14:09:59Z</dcterms:modified>
</cp:coreProperties>
</file>